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0" r:id="rId5"/>
    <p:sldId id="257" r:id="rId6"/>
    <p:sldId id="271"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3DABB3-FDA2-43DF-A05E-A8FEEFBEFC08}" v="382" dt="2023-06-19T10:33:35.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al" userId="27643b19-b51a-4b9c-8fa8-b97188d086b6" providerId="ADAL" clId="{9A3DABB3-FDA2-43DF-A05E-A8FEEFBEFC08}"/>
    <pc:docChg chg="undo custSel addSld modSld">
      <pc:chgData name="Coral" userId="27643b19-b51a-4b9c-8fa8-b97188d086b6" providerId="ADAL" clId="{9A3DABB3-FDA2-43DF-A05E-A8FEEFBEFC08}" dt="2023-06-19T10:34:01.570" v="1744" actId="14100"/>
      <pc:docMkLst>
        <pc:docMk/>
      </pc:docMkLst>
      <pc:sldChg chg="addSp modSp mod setBg setClrOvrMap">
        <pc:chgData name="Coral" userId="27643b19-b51a-4b9c-8fa8-b97188d086b6" providerId="ADAL" clId="{9A3DABB3-FDA2-43DF-A05E-A8FEEFBEFC08}" dt="2023-06-05T12:47:03.216" v="726" actId="26606"/>
        <pc:sldMkLst>
          <pc:docMk/>
          <pc:sldMk cId="109857222" sldId="256"/>
        </pc:sldMkLst>
        <pc:spChg chg="mod">
          <ac:chgData name="Coral" userId="27643b19-b51a-4b9c-8fa8-b97188d086b6" providerId="ADAL" clId="{9A3DABB3-FDA2-43DF-A05E-A8FEEFBEFC08}" dt="2023-06-05T12:47:03.216" v="726" actId="26606"/>
          <ac:spMkLst>
            <pc:docMk/>
            <pc:sldMk cId="109857222" sldId="256"/>
            <ac:spMk id="2" creationId="{00000000-0000-0000-0000-000000000000}"/>
          </ac:spMkLst>
        </pc:spChg>
        <pc:spChg chg="mod">
          <ac:chgData name="Coral" userId="27643b19-b51a-4b9c-8fa8-b97188d086b6" providerId="ADAL" clId="{9A3DABB3-FDA2-43DF-A05E-A8FEEFBEFC08}" dt="2023-06-05T12:47:03.216" v="726" actId="26606"/>
          <ac:spMkLst>
            <pc:docMk/>
            <pc:sldMk cId="109857222" sldId="256"/>
            <ac:spMk id="3" creationId="{00000000-0000-0000-0000-000000000000}"/>
          </ac:spMkLst>
        </pc:spChg>
        <pc:spChg chg="add">
          <ac:chgData name="Coral" userId="27643b19-b51a-4b9c-8fa8-b97188d086b6" providerId="ADAL" clId="{9A3DABB3-FDA2-43DF-A05E-A8FEEFBEFC08}" dt="2023-06-05T12:47:03.216" v="726" actId="26606"/>
          <ac:spMkLst>
            <pc:docMk/>
            <pc:sldMk cId="109857222" sldId="256"/>
            <ac:spMk id="9" creationId="{5A59F003-E00A-43F9-91DC-CC54E3B87466}"/>
          </ac:spMkLst>
        </pc:spChg>
        <pc:spChg chg="add">
          <ac:chgData name="Coral" userId="27643b19-b51a-4b9c-8fa8-b97188d086b6" providerId="ADAL" clId="{9A3DABB3-FDA2-43DF-A05E-A8FEEFBEFC08}" dt="2023-06-05T12:47:03.216" v="726" actId="26606"/>
          <ac:spMkLst>
            <pc:docMk/>
            <pc:sldMk cId="109857222" sldId="256"/>
            <ac:spMk id="11" creationId="{D74A4382-E3AD-430A-9A1F-DFA3E0E77A7D}"/>
          </ac:spMkLst>
        </pc:spChg>
        <pc:spChg chg="add">
          <ac:chgData name="Coral" userId="27643b19-b51a-4b9c-8fa8-b97188d086b6" providerId="ADAL" clId="{9A3DABB3-FDA2-43DF-A05E-A8FEEFBEFC08}" dt="2023-06-05T12:47:03.216" v="726" actId="26606"/>
          <ac:spMkLst>
            <pc:docMk/>
            <pc:sldMk cId="109857222" sldId="256"/>
            <ac:spMk id="13" creationId="{79F40191-0F44-4FD1-82CC-ACB507C14BE6}"/>
          </ac:spMkLst>
        </pc:spChg>
        <pc:picChg chg="add">
          <ac:chgData name="Coral" userId="27643b19-b51a-4b9c-8fa8-b97188d086b6" providerId="ADAL" clId="{9A3DABB3-FDA2-43DF-A05E-A8FEEFBEFC08}" dt="2023-06-05T12:47:03.216" v="726" actId="26606"/>
          <ac:picMkLst>
            <pc:docMk/>
            <pc:sldMk cId="109857222" sldId="256"/>
            <ac:picMk id="5" creationId="{7CA353E9-0812-6BEC-6199-0F9B893E74D1}"/>
          </ac:picMkLst>
        </pc:picChg>
      </pc:sldChg>
      <pc:sldChg chg="addSp delSp modSp new mod setBg">
        <pc:chgData name="Coral" userId="27643b19-b51a-4b9c-8fa8-b97188d086b6" providerId="ADAL" clId="{9A3DABB3-FDA2-43DF-A05E-A8FEEFBEFC08}" dt="2023-06-05T11:32:08.997" v="271" actId="20577"/>
        <pc:sldMkLst>
          <pc:docMk/>
          <pc:sldMk cId="976476308" sldId="257"/>
        </pc:sldMkLst>
        <pc:spChg chg="mod">
          <ac:chgData name="Coral" userId="27643b19-b51a-4b9c-8fa8-b97188d086b6" providerId="ADAL" clId="{9A3DABB3-FDA2-43DF-A05E-A8FEEFBEFC08}" dt="2023-06-05T11:25:08.256" v="117" actId="26606"/>
          <ac:spMkLst>
            <pc:docMk/>
            <pc:sldMk cId="976476308" sldId="257"/>
            <ac:spMk id="2" creationId="{95E1B4BE-F115-A9B7-2D64-FB85DD973DA3}"/>
          </ac:spMkLst>
        </pc:spChg>
        <pc:spChg chg="del mod">
          <ac:chgData name="Coral" userId="27643b19-b51a-4b9c-8fa8-b97188d086b6" providerId="ADAL" clId="{9A3DABB3-FDA2-43DF-A05E-A8FEEFBEFC08}" dt="2023-06-05T11:25:08.256" v="117" actId="26606"/>
          <ac:spMkLst>
            <pc:docMk/>
            <pc:sldMk cId="976476308" sldId="257"/>
            <ac:spMk id="3" creationId="{F70827FB-CB06-1CC1-F880-0985484A2C7D}"/>
          </ac:spMkLst>
        </pc:spChg>
        <pc:spChg chg="add">
          <ac:chgData name="Coral" userId="27643b19-b51a-4b9c-8fa8-b97188d086b6" providerId="ADAL" clId="{9A3DABB3-FDA2-43DF-A05E-A8FEEFBEFC08}" dt="2023-06-05T11:25:08.256" v="117" actId="26606"/>
          <ac:spMkLst>
            <pc:docMk/>
            <pc:sldMk cId="976476308" sldId="257"/>
            <ac:spMk id="10" creationId="{B50AB553-2A96-4A92-96F2-93548E096954}"/>
          </ac:spMkLst>
        </pc:spChg>
        <pc:graphicFrameChg chg="add mod modGraphic">
          <ac:chgData name="Coral" userId="27643b19-b51a-4b9c-8fa8-b97188d086b6" providerId="ADAL" clId="{9A3DABB3-FDA2-43DF-A05E-A8FEEFBEFC08}" dt="2023-06-05T11:32:08.997" v="271" actId="20577"/>
          <ac:graphicFrameMkLst>
            <pc:docMk/>
            <pc:sldMk cId="976476308" sldId="257"/>
            <ac:graphicFrameMk id="5" creationId="{26C2BAC6-5BDB-165A-9A62-75928AB90BBA}"/>
          </ac:graphicFrameMkLst>
        </pc:graphicFrameChg>
        <pc:picChg chg="add mod">
          <ac:chgData name="Coral" userId="27643b19-b51a-4b9c-8fa8-b97188d086b6" providerId="ADAL" clId="{9A3DABB3-FDA2-43DF-A05E-A8FEEFBEFC08}" dt="2023-06-05T11:25:33.198" v="119" actId="27614"/>
          <ac:picMkLst>
            <pc:docMk/>
            <pc:sldMk cId="976476308" sldId="257"/>
            <ac:picMk id="6" creationId="{57D6E224-2FAF-9465-A839-3AEA757DBCF8}"/>
          </ac:picMkLst>
        </pc:picChg>
      </pc:sldChg>
      <pc:sldChg chg="addSp delSp modSp new mod setBg">
        <pc:chgData name="Coral" userId="27643b19-b51a-4b9c-8fa8-b97188d086b6" providerId="ADAL" clId="{9A3DABB3-FDA2-43DF-A05E-A8FEEFBEFC08}" dt="2023-06-05T12:30:41.701" v="445" actId="1076"/>
        <pc:sldMkLst>
          <pc:docMk/>
          <pc:sldMk cId="1795428675" sldId="258"/>
        </pc:sldMkLst>
        <pc:spChg chg="mod">
          <ac:chgData name="Coral" userId="27643b19-b51a-4b9c-8fa8-b97188d086b6" providerId="ADAL" clId="{9A3DABB3-FDA2-43DF-A05E-A8FEEFBEFC08}" dt="2023-06-05T12:30:31.246" v="443" actId="1076"/>
          <ac:spMkLst>
            <pc:docMk/>
            <pc:sldMk cId="1795428675" sldId="258"/>
            <ac:spMk id="2" creationId="{0CB0420B-C82C-981A-220D-FA5C20ADD03C}"/>
          </ac:spMkLst>
        </pc:spChg>
        <pc:spChg chg="del mod">
          <ac:chgData name="Coral" userId="27643b19-b51a-4b9c-8fa8-b97188d086b6" providerId="ADAL" clId="{9A3DABB3-FDA2-43DF-A05E-A8FEEFBEFC08}" dt="2023-06-05T12:24:37.473" v="349" actId="26606"/>
          <ac:spMkLst>
            <pc:docMk/>
            <pc:sldMk cId="1795428675" sldId="258"/>
            <ac:spMk id="3" creationId="{EB9B2F16-514D-6D15-57D9-27AF16416931}"/>
          </ac:spMkLst>
        </pc:spChg>
        <pc:spChg chg="add del">
          <ac:chgData name="Coral" userId="27643b19-b51a-4b9c-8fa8-b97188d086b6" providerId="ADAL" clId="{9A3DABB3-FDA2-43DF-A05E-A8FEEFBEFC08}" dt="2023-06-05T12:23:27.557" v="336" actId="26606"/>
          <ac:spMkLst>
            <pc:docMk/>
            <pc:sldMk cId="1795428675" sldId="258"/>
            <ac:spMk id="8" creationId="{100EDD19-6802-4EC3-95CE-CFFAB042CFD6}"/>
          </ac:spMkLst>
        </pc:spChg>
        <pc:spChg chg="add del">
          <ac:chgData name="Coral" userId="27643b19-b51a-4b9c-8fa8-b97188d086b6" providerId="ADAL" clId="{9A3DABB3-FDA2-43DF-A05E-A8FEEFBEFC08}" dt="2023-06-05T12:23:27.557" v="336" actId="26606"/>
          <ac:spMkLst>
            <pc:docMk/>
            <pc:sldMk cId="1795428675" sldId="258"/>
            <ac:spMk id="10" creationId="{DB17E863-922E-4C26-BD64-E8FD41D28661}"/>
          </ac:spMkLst>
        </pc:spChg>
        <pc:spChg chg="add del">
          <ac:chgData name="Coral" userId="27643b19-b51a-4b9c-8fa8-b97188d086b6" providerId="ADAL" clId="{9A3DABB3-FDA2-43DF-A05E-A8FEEFBEFC08}" dt="2023-06-05T12:23:40.361" v="338" actId="26606"/>
          <ac:spMkLst>
            <pc:docMk/>
            <pc:sldMk cId="1795428675" sldId="258"/>
            <ac:spMk id="16" creationId="{23E547B5-89CF-4EC0-96DE-25771AED0799}"/>
          </ac:spMkLst>
        </pc:spChg>
        <pc:spChg chg="add del">
          <ac:chgData name="Coral" userId="27643b19-b51a-4b9c-8fa8-b97188d086b6" providerId="ADAL" clId="{9A3DABB3-FDA2-43DF-A05E-A8FEEFBEFC08}" dt="2023-06-05T12:23:40.361" v="338" actId="26606"/>
          <ac:spMkLst>
            <pc:docMk/>
            <pc:sldMk cId="1795428675" sldId="258"/>
            <ac:spMk id="18" creationId="{3F0B8CEB-8279-4E5E-A0CE-1FC9F71736F2}"/>
          </ac:spMkLst>
        </pc:spChg>
        <pc:spChg chg="add">
          <ac:chgData name="Coral" userId="27643b19-b51a-4b9c-8fa8-b97188d086b6" providerId="ADAL" clId="{9A3DABB3-FDA2-43DF-A05E-A8FEEFBEFC08}" dt="2023-06-05T12:23:40.361" v="338" actId="26606"/>
          <ac:spMkLst>
            <pc:docMk/>
            <pc:sldMk cId="1795428675" sldId="258"/>
            <ac:spMk id="23" creationId="{D009D6D5-DAC2-4A8B-A17A-E206B9012D09}"/>
          </ac:spMkLst>
        </pc:spChg>
        <pc:graphicFrameChg chg="add mod modGraphic">
          <ac:chgData name="Coral" userId="27643b19-b51a-4b9c-8fa8-b97188d086b6" providerId="ADAL" clId="{9A3DABB3-FDA2-43DF-A05E-A8FEEFBEFC08}" dt="2023-06-05T12:30:41.701" v="445" actId="1076"/>
          <ac:graphicFrameMkLst>
            <pc:docMk/>
            <pc:sldMk cId="1795428675" sldId="258"/>
            <ac:graphicFrameMk id="25" creationId="{CC8BDD6B-0AA9-8C7B-F709-29DF1795EB74}"/>
          </ac:graphicFrameMkLst>
        </pc:graphicFrameChg>
        <pc:picChg chg="add mod ord">
          <ac:chgData name="Coral" userId="27643b19-b51a-4b9c-8fa8-b97188d086b6" providerId="ADAL" clId="{9A3DABB3-FDA2-43DF-A05E-A8FEEFBEFC08}" dt="2023-06-05T12:30:10.482" v="440" actId="14100"/>
          <ac:picMkLst>
            <pc:docMk/>
            <pc:sldMk cId="1795428675" sldId="258"/>
            <ac:picMk id="12" creationId="{2641FE56-B89B-6014-231F-0278F55FC6F1}"/>
          </ac:picMkLst>
        </pc:picChg>
      </pc:sldChg>
      <pc:sldChg chg="addSp delSp modSp new mod setBg">
        <pc:chgData name="Coral" userId="27643b19-b51a-4b9c-8fa8-b97188d086b6" providerId="ADAL" clId="{9A3DABB3-FDA2-43DF-A05E-A8FEEFBEFC08}" dt="2023-06-05T12:35:54.230" v="626" actId="113"/>
        <pc:sldMkLst>
          <pc:docMk/>
          <pc:sldMk cId="3763668328" sldId="259"/>
        </pc:sldMkLst>
        <pc:spChg chg="mod">
          <ac:chgData name="Coral" userId="27643b19-b51a-4b9c-8fa8-b97188d086b6" providerId="ADAL" clId="{9A3DABB3-FDA2-43DF-A05E-A8FEEFBEFC08}" dt="2023-06-05T12:35:45.840" v="625" actId="26606"/>
          <ac:spMkLst>
            <pc:docMk/>
            <pc:sldMk cId="3763668328" sldId="259"/>
            <ac:spMk id="2" creationId="{825806D3-48C1-7250-9074-422AC4A43E29}"/>
          </ac:spMkLst>
        </pc:spChg>
        <pc:spChg chg="mod">
          <ac:chgData name="Coral" userId="27643b19-b51a-4b9c-8fa8-b97188d086b6" providerId="ADAL" clId="{9A3DABB3-FDA2-43DF-A05E-A8FEEFBEFC08}" dt="2023-06-05T12:35:54.230" v="626" actId="113"/>
          <ac:spMkLst>
            <pc:docMk/>
            <pc:sldMk cId="3763668328" sldId="259"/>
            <ac:spMk id="3" creationId="{FF19BB81-7748-F747-DCD0-E9A7D2D0B0A7}"/>
          </ac:spMkLst>
        </pc:spChg>
        <pc:spChg chg="add del">
          <ac:chgData name="Coral" userId="27643b19-b51a-4b9c-8fa8-b97188d086b6" providerId="ADAL" clId="{9A3DABB3-FDA2-43DF-A05E-A8FEEFBEFC08}" dt="2023-06-05T12:35:45.840" v="625" actId="26606"/>
          <ac:spMkLst>
            <pc:docMk/>
            <pc:sldMk cId="3763668328" sldId="259"/>
            <ac:spMk id="9" creationId="{8181FC64-B306-4821-98E2-780662EFC486}"/>
          </ac:spMkLst>
        </pc:spChg>
        <pc:spChg chg="add del">
          <ac:chgData name="Coral" userId="27643b19-b51a-4b9c-8fa8-b97188d086b6" providerId="ADAL" clId="{9A3DABB3-FDA2-43DF-A05E-A8FEEFBEFC08}" dt="2023-06-05T12:35:45.840" v="625" actId="26606"/>
          <ac:spMkLst>
            <pc:docMk/>
            <pc:sldMk cId="3763668328" sldId="259"/>
            <ac:spMk id="11" creationId="{5871FC61-DD4E-47D4-81FD-8A7E7D12B371}"/>
          </ac:spMkLst>
        </pc:spChg>
        <pc:spChg chg="add del">
          <ac:chgData name="Coral" userId="27643b19-b51a-4b9c-8fa8-b97188d086b6" providerId="ADAL" clId="{9A3DABB3-FDA2-43DF-A05E-A8FEEFBEFC08}" dt="2023-06-05T12:35:45.840" v="625" actId="26606"/>
          <ac:spMkLst>
            <pc:docMk/>
            <pc:sldMk cId="3763668328" sldId="259"/>
            <ac:spMk id="13" creationId="{F9EC3F91-A75C-4F74-867E-E4C28C13546B}"/>
          </ac:spMkLst>
        </pc:spChg>
        <pc:spChg chg="add del">
          <ac:chgData name="Coral" userId="27643b19-b51a-4b9c-8fa8-b97188d086b6" providerId="ADAL" clId="{9A3DABB3-FDA2-43DF-A05E-A8FEEFBEFC08}" dt="2023-06-05T12:35:45.840" v="625" actId="26606"/>
          <ac:spMkLst>
            <pc:docMk/>
            <pc:sldMk cId="3763668328" sldId="259"/>
            <ac:spMk id="15" creationId="{829A1E2C-5AC8-40FC-99E9-832069D39792}"/>
          </ac:spMkLst>
        </pc:spChg>
        <pc:spChg chg="add">
          <ac:chgData name="Coral" userId="27643b19-b51a-4b9c-8fa8-b97188d086b6" providerId="ADAL" clId="{9A3DABB3-FDA2-43DF-A05E-A8FEEFBEFC08}" dt="2023-06-05T12:35:45.840" v="625" actId="26606"/>
          <ac:spMkLst>
            <pc:docMk/>
            <pc:sldMk cId="3763668328" sldId="259"/>
            <ac:spMk id="20" creationId="{687AFE0E-B37D-4531-AFE8-231C8348EAF1}"/>
          </ac:spMkLst>
        </pc:spChg>
        <pc:picChg chg="add mod ord">
          <ac:chgData name="Coral" userId="27643b19-b51a-4b9c-8fa8-b97188d086b6" providerId="ADAL" clId="{9A3DABB3-FDA2-43DF-A05E-A8FEEFBEFC08}" dt="2023-06-05T12:35:45.840" v="625" actId="26606"/>
          <ac:picMkLst>
            <pc:docMk/>
            <pc:sldMk cId="3763668328" sldId="259"/>
            <ac:picMk id="5" creationId="{151645E1-49C2-60F9-41D0-EE6982144EA4}"/>
          </ac:picMkLst>
        </pc:picChg>
      </pc:sldChg>
      <pc:sldChg chg="addSp delSp modSp new mod setBg">
        <pc:chgData name="Coral" userId="27643b19-b51a-4b9c-8fa8-b97188d086b6" providerId="ADAL" clId="{9A3DABB3-FDA2-43DF-A05E-A8FEEFBEFC08}" dt="2023-06-05T12:37:46.367" v="643" actId="14100"/>
        <pc:sldMkLst>
          <pc:docMk/>
          <pc:sldMk cId="2055760601" sldId="260"/>
        </pc:sldMkLst>
        <pc:spChg chg="mod">
          <ac:chgData name="Coral" userId="27643b19-b51a-4b9c-8fa8-b97188d086b6" providerId="ADAL" clId="{9A3DABB3-FDA2-43DF-A05E-A8FEEFBEFC08}" dt="2023-06-05T12:36:44.213" v="630" actId="26606"/>
          <ac:spMkLst>
            <pc:docMk/>
            <pc:sldMk cId="2055760601" sldId="260"/>
            <ac:spMk id="2" creationId="{95E93F05-034C-5F53-4B3F-8EA1DC48E1C8}"/>
          </ac:spMkLst>
        </pc:spChg>
        <pc:spChg chg="del mod">
          <ac:chgData name="Coral" userId="27643b19-b51a-4b9c-8fa8-b97188d086b6" providerId="ADAL" clId="{9A3DABB3-FDA2-43DF-A05E-A8FEEFBEFC08}" dt="2023-06-05T12:36:44.225" v="631" actId="26606"/>
          <ac:spMkLst>
            <pc:docMk/>
            <pc:sldMk cId="2055760601" sldId="260"/>
            <ac:spMk id="3" creationId="{38BE7C16-E8DB-068A-D8EF-803497FE39B5}"/>
          </ac:spMkLst>
        </pc:spChg>
        <pc:spChg chg="add del">
          <ac:chgData name="Coral" userId="27643b19-b51a-4b9c-8fa8-b97188d086b6" providerId="ADAL" clId="{9A3DABB3-FDA2-43DF-A05E-A8FEEFBEFC08}" dt="2023-06-05T12:36:30.528" v="628" actId="26606"/>
          <ac:spMkLst>
            <pc:docMk/>
            <pc:sldMk cId="2055760601" sldId="260"/>
            <ac:spMk id="9" creationId="{D009D6D5-DAC2-4A8B-A17A-E206B9012D09}"/>
          </ac:spMkLst>
        </pc:spChg>
        <pc:spChg chg="add del">
          <ac:chgData name="Coral" userId="27643b19-b51a-4b9c-8fa8-b97188d086b6" providerId="ADAL" clId="{9A3DABB3-FDA2-43DF-A05E-A8FEEFBEFC08}" dt="2023-06-05T12:36:44.213" v="630" actId="26606"/>
          <ac:spMkLst>
            <pc:docMk/>
            <pc:sldMk cId="2055760601" sldId="260"/>
            <ac:spMk id="11" creationId="{7D0B7289-120F-44DC-9769-2E096993B140}"/>
          </ac:spMkLst>
        </pc:spChg>
        <pc:spChg chg="add del">
          <ac:chgData name="Coral" userId="27643b19-b51a-4b9c-8fa8-b97188d086b6" providerId="ADAL" clId="{9A3DABB3-FDA2-43DF-A05E-A8FEEFBEFC08}" dt="2023-06-05T12:36:44.213" v="630" actId="26606"/>
          <ac:spMkLst>
            <pc:docMk/>
            <pc:sldMk cId="2055760601" sldId="260"/>
            <ac:spMk id="12" creationId="{8181FC64-B306-4821-98E2-780662EFC486}"/>
          </ac:spMkLst>
        </pc:spChg>
        <pc:spChg chg="add del">
          <ac:chgData name="Coral" userId="27643b19-b51a-4b9c-8fa8-b97188d086b6" providerId="ADAL" clId="{9A3DABB3-FDA2-43DF-A05E-A8FEEFBEFC08}" dt="2023-06-05T12:36:44.213" v="630" actId="26606"/>
          <ac:spMkLst>
            <pc:docMk/>
            <pc:sldMk cId="2055760601" sldId="260"/>
            <ac:spMk id="13" creationId="{158468AF-8ABA-4771-9770-C8C79C0E6155}"/>
          </ac:spMkLst>
        </pc:spChg>
        <pc:spChg chg="add del">
          <ac:chgData name="Coral" userId="27643b19-b51a-4b9c-8fa8-b97188d086b6" providerId="ADAL" clId="{9A3DABB3-FDA2-43DF-A05E-A8FEEFBEFC08}" dt="2023-06-05T12:36:44.213" v="630" actId="26606"/>
          <ac:spMkLst>
            <pc:docMk/>
            <pc:sldMk cId="2055760601" sldId="260"/>
            <ac:spMk id="15" creationId="{430FFA19-9577-4BA8-B103-A75613F3FA9A}"/>
          </ac:spMkLst>
        </pc:spChg>
        <pc:graphicFrameChg chg="add mod modGraphic">
          <ac:chgData name="Coral" userId="27643b19-b51a-4b9c-8fa8-b97188d086b6" providerId="ADAL" clId="{9A3DABB3-FDA2-43DF-A05E-A8FEEFBEFC08}" dt="2023-06-05T12:37:46.367" v="643" actId="14100"/>
          <ac:graphicFrameMkLst>
            <pc:docMk/>
            <pc:sldMk cId="2055760601" sldId="260"/>
            <ac:graphicFrameMk id="17" creationId="{BA0D5CED-F125-64BC-F020-BC4247A1FDF5}"/>
          </ac:graphicFrameMkLst>
        </pc:graphicFrameChg>
        <pc:picChg chg="add del">
          <ac:chgData name="Coral" userId="27643b19-b51a-4b9c-8fa8-b97188d086b6" providerId="ADAL" clId="{9A3DABB3-FDA2-43DF-A05E-A8FEEFBEFC08}" dt="2023-06-05T12:36:30.528" v="628" actId="26606"/>
          <ac:picMkLst>
            <pc:docMk/>
            <pc:sldMk cId="2055760601" sldId="260"/>
            <ac:picMk id="5" creationId="{78C16907-5FA8-67D7-91DA-88417DDE9A31}"/>
          </ac:picMkLst>
        </pc:picChg>
        <pc:picChg chg="add del">
          <ac:chgData name="Coral" userId="27643b19-b51a-4b9c-8fa8-b97188d086b6" providerId="ADAL" clId="{9A3DABB3-FDA2-43DF-A05E-A8FEEFBEFC08}" dt="2023-06-05T12:36:44.213" v="630" actId="26606"/>
          <ac:picMkLst>
            <pc:docMk/>
            <pc:sldMk cId="2055760601" sldId="260"/>
            <ac:picMk id="14" creationId="{D4C470D8-4E70-A3CC-0F55-1A477B02D8EA}"/>
          </ac:picMkLst>
        </pc:picChg>
      </pc:sldChg>
      <pc:sldChg chg="addSp delSp modSp new mod setBg">
        <pc:chgData name="Coral" userId="27643b19-b51a-4b9c-8fa8-b97188d086b6" providerId="ADAL" clId="{9A3DABB3-FDA2-43DF-A05E-A8FEEFBEFC08}" dt="2023-06-05T12:40:29.570" v="676"/>
        <pc:sldMkLst>
          <pc:docMk/>
          <pc:sldMk cId="1682806086" sldId="261"/>
        </pc:sldMkLst>
        <pc:spChg chg="mod">
          <ac:chgData name="Coral" userId="27643b19-b51a-4b9c-8fa8-b97188d086b6" providerId="ADAL" clId="{9A3DABB3-FDA2-43DF-A05E-A8FEEFBEFC08}" dt="2023-06-05T12:39:16.746" v="656" actId="14100"/>
          <ac:spMkLst>
            <pc:docMk/>
            <pc:sldMk cId="1682806086" sldId="261"/>
            <ac:spMk id="2" creationId="{56A6ACF2-7127-6A2C-8D15-E4A83EEAC86A}"/>
          </ac:spMkLst>
        </pc:spChg>
        <pc:spChg chg="del mod">
          <ac:chgData name="Coral" userId="27643b19-b51a-4b9c-8fa8-b97188d086b6" providerId="ADAL" clId="{9A3DABB3-FDA2-43DF-A05E-A8FEEFBEFC08}" dt="2023-06-05T12:38:34.204" v="648" actId="26606"/>
          <ac:spMkLst>
            <pc:docMk/>
            <pc:sldMk cId="1682806086" sldId="261"/>
            <ac:spMk id="3" creationId="{37E8CF9C-3C79-DA01-2AD0-6C5F67996D2E}"/>
          </ac:spMkLst>
        </pc:spChg>
        <pc:spChg chg="add">
          <ac:chgData name="Coral" userId="27643b19-b51a-4b9c-8fa8-b97188d086b6" providerId="ADAL" clId="{9A3DABB3-FDA2-43DF-A05E-A8FEEFBEFC08}" dt="2023-06-05T12:37:58.551" v="644" actId="26606"/>
          <ac:spMkLst>
            <pc:docMk/>
            <pc:sldMk cId="1682806086" sldId="261"/>
            <ac:spMk id="9" creationId="{79BB35BC-D5C2-4C8B-A22A-A71E6191913B}"/>
          </ac:spMkLst>
        </pc:spChg>
        <pc:graphicFrameChg chg="add mod modGraphic">
          <ac:chgData name="Coral" userId="27643b19-b51a-4b9c-8fa8-b97188d086b6" providerId="ADAL" clId="{9A3DABB3-FDA2-43DF-A05E-A8FEEFBEFC08}" dt="2023-06-05T12:40:29.570" v="676"/>
          <ac:graphicFrameMkLst>
            <pc:docMk/>
            <pc:sldMk cId="1682806086" sldId="261"/>
            <ac:graphicFrameMk id="11" creationId="{0E5049ED-55C4-36B7-78D7-C6DB9D3C2111}"/>
          </ac:graphicFrameMkLst>
        </pc:graphicFrameChg>
        <pc:picChg chg="add mod">
          <ac:chgData name="Coral" userId="27643b19-b51a-4b9c-8fa8-b97188d086b6" providerId="ADAL" clId="{9A3DABB3-FDA2-43DF-A05E-A8FEEFBEFC08}" dt="2023-06-05T12:39:03.738" v="652" actId="14100"/>
          <ac:picMkLst>
            <pc:docMk/>
            <pc:sldMk cId="1682806086" sldId="261"/>
            <ac:picMk id="5" creationId="{E6A1BE14-9D5C-96B1-F7EA-9E9A58FF7D0E}"/>
          </ac:picMkLst>
        </pc:picChg>
      </pc:sldChg>
      <pc:sldChg chg="addSp delSp modSp new mod setBg">
        <pc:chgData name="Coral" userId="27643b19-b51a-4b9c-8fa8-b97188d086b6" providerId="ADAL" clId="{9A3DABB3-FDA2-43DF-A05E-A8FEEFBEFC08}" dt="2023-06-05T12:42:03.242" v="689" actId="26606"/>
        <pc:sldMkLst>
          <pc:docMk/>
          <pc:sldMk cId="399391572" sldId="262"/>
        </pc:sldMkLst>
        <pc:spChg chg="mod">
          <ac:chgData name="Coral" userId="27643b19-b51a-4b9c-8fa8-b97188d086b6" providerId="ADAL" clId="{9A3DABB3-FDA2-43DF-A05E-A8FEEFBEFC08}" dt="2023-06-05T12:42:03.242" v="689" actId="26606"/>
          <ac:spMkLst>
            <pc:docMk/>
            <pc:sldMk cId="399391572" sldId="262"/>
            <ac:spMk id="2" creationId="{5F297BDD-04A1-6838-F107-EED4ECF86123}"/>
          </ac:spMkLst>
        </pc:spChg>
        <pc:spChg chg="mod">
          <ac:chgData name="Coral" userId="27643b19-b51a-4b9c-8fa8-b97188d086b6" providerId="ADAL" clId="{9A3DABB3-FDA2-43DF-A05E-A8FEEFBEFC08}" dt="2023-06-05T12:42:03.242" v="689" actId="26606"/>
          <ac:spMkLst>
            <pc:docMk/>
            <pc:sldMk cId="399391572" sldId="262"/>
            <ac:spMk id="3" creationId="{25713961-077A-CEE4-D36E-8CAB649CBC00}"/>
          </ac:spMkLst>
        </pc:spChg>
        <pc:spChg chg="add del">
          <ac:chgData name="Coral" userId="27643b19-b51a-4b9c-8fa8-b97188d086b6" providerId="ADAL" clId="{9A3DABB3-FDA2-43DF-A05E-A8FEEFBEFC08}" dt="2023-06-05T12:41:29.583" v="682" actId="26606"/>
          <ac:spMkLst>
            <pc:docMk/>
            <pc:sldMk cId="399391572" sldId="262"/>
            <ac:spMk id="9" creationId="{8181FC64-B306-4821-98E2-780662EFC486}"/>
          </ac:spMkLst>
        </pc:spChg>
        <pc:spChg chg="add del">
          <ac:chgData name="Coral" userId="27643b19-b51a-4b9c-8fa8-b97188d086b6" providerId="ADAL" clId="{9A3DABB3-FDA2-43DF-A05E-A8FEEFBEFC08}" dt="2023-06-05T12:41:29.583" v="682" actId="26606"/>
          <ac:spMkLst>
            <pc:docMk/>
            <pc:sldMk cId="399391572" sldId="262"/>
            <ac:spMk id="11" creationId="{5871FC61-DD4E-47D4-81FD-8A7E7D12B371}"/>
          </ac:spMkLst>
        </pc:spChg>
        <pc:spChg chg="add del">
          <ac:chgData name="Coral" userId="27643b19-b51a-4b9c-8fa8-b97188d086b6" providerId="ADAL" clId="{9A3DABB3-FDA2-43DF-A05E-A8FEEFBEFC08}" dt="2023-06-05T12:41:29.583" v="682" actId="26606"/>
          <ac:spMkLst>
            <pc:docMk/>
            <pc:sldMk cId="399391572" sldId="262"/>
            <ac:spMk id="13" creationId="{F9EC3F91-A75C-4F74-867E-E4C28C13546B}"/>
          </ac:spMkLst>
        </pc:spChg>
        <pc:spChg chg="add del">
          <ac:chgData name="Coral" userId="27643b19-b51a-4b9c-8fa8-b97188d086b6" providerId="ADAL" clId="{9A3DABB3-FDA2-43DF-A05E-A8FEEFBEFC08}" dt="2023-06-05T12:41:29.583" v="682" actId="26606"/>
          <ac:spMkLst>
            <pc:docMk/>
            <pc:sldMk cId="399391572" sldId="262"/>
            <ac:spMk id="15" creationId="{829A1E2C-5AC8-40FC-99E9-832069D39792}"/>
          </ac:spMkLst>
        </pc:spChg>
        <pc:spChg chg="add del">
          <ac:chgData name="Coral" userId="27643b19-b51a-4b9c-8fa8-b97188d086b6" providerId="ADAL" clId="{9A3DABB3-FDA2-43DF-A05E-A8FEEFBEFC08}" dt="2023-06-05T12:42:03.242" v="689" actId="26606"/>
          <ac:spMkLst>
            <pc:docMk/>
            <pc:sldMk cId="399391572" sldId="262"/>
            <ac:spMk id="20" creationId="{49BB7E9A-6937-4BF0-9F51-A20F197B550F}"/>
          </ac:spMkLst>
        </pc:spChg>
        <pc:spChg chg="add del">
          <ac:chgData name="Coral" userId="27643b19-b51a-4b9c-8fa8-b97188d086b6" providerId="ADAL" clId="{9A3DABB3-FDA2-43DF-A05E-A8FEEFBEFC08}" dt="2023-06-05T12:42:03.242" v="689" actId="26606"/>
          <ac:spMkLst>
            <pc:docMk/>
            <pc:sldMk cId="399391572" sldId="262"/>
            <ac:spMk id="22" creationId="{9F68E20E-6240-4DD9-A3D6-57B8384079AA}"/>
          </ac:spMkLst>
        </pc:spChg>
        <pc:spChg chg="add del">
          <ac:chgData name="Coral" userId="27643b19-b51a-4b9c-8fa8-b97188d086b6" providerId="ADAL" clId="{9A3DABB3-FDA2-43DF-A05E-A8FEEFBEFC08}" dt="2023-06-05T12:42:03.242" v="689" actId="26606"/>
          <ac:spMkLst>
            <pc:docMk/>
            <pc:sldMk cId="399391572" sldId="262"/>
            <ac:spMk id="24" creationId="{74169F48-3AE4-4FA1-899E-6A598A0FF051}"/>
          </ac:spMkLst>
        </pc:spChg>
        <pc:spChg chg="add">
          <ac:chgData name="Coral" userId="27643b19-b51a-4b9c-8fa8-b97188d086b6" providerId="ADAL" clId="{9A3DABB3-FDA2-43DF-A05E-A8FEEFBEFC08}" dt="2023-06-05T12:42:03.242" v="689" actId="26606"/>
          <ac:spMkLst>
            <pc:docMk/>
            <pc:sldMk cId="399391572" sldId="262"/>
            <ac:spMk id="29" creationId="{201CC55D-ED54-4C5C-95E6-10947BD1103B}"/>
          </ac:spMkLst>
        </pc:spChg>
        <pc:spChg chg="add">
          <ac:chgData name="Coral" userId="27643b19-b51a-4b9c-8fa8-b97188d086b6" providerId="ADAL" clId="{9A3DABB3-FDA2-43DF-A05E-A8FEEFBEFC08}" dt="2023-06-05T12:42:03.242" v="689" actId="26606"/>
          <ac:spMkLst>
            <pc:docMk/>
            <pc:sldMk cId="399391572" sldId="262"/>
            <ac:spMk id="35" creationId="{3873B707-463F-40B0-8227-E8CC6C67EB25}"/>
          </ac:spMkLst>
        </pc:spChg>
        <pc:spChg chg="add">
          <ac:chgData name="Coral" userId="27643b19-b51a-4b9c-8fa8-b97188d086b6" providerId="ADAL" clId="{9A3DABB3-FDA2-43DF-A05E-A8FEEFBEFC08}" dt="2023-06-05T12:42:03.242" v="689" actId="26606"/>
          <ac:spMkLst>
            <pc:docMk/>
            <pc:sldMk cId="399391572" sldId="262"/>
            <ac:spMk id="37" creationId="{C13237C8-E62C-4F0D-A318-BD6FB6C2D138}"/>
          </ac:spMkLst>
        </pc:spChg>
        <pc:spChg chg="add">
          <ac:chgData name="Coral" userId="27643b19-b51a-4b9c-8fa8-b97188d086b6" providerId="ADAL" clId="{9A3DABB3-FDA2-43DF-A05E-A8FEEFBEFC08}" dt="2023-06-05T12:42:03.242" v="689" actId="26606"/>
          <ac:spMkLst>
            <pc:docMk/>
            <pc:sldMk cId="399391572" sldId="262"/>
            <ac:spMk id="39" creationId="{19C9EAEA-39D0-4B0E-A0EB-51E7B26740B1}"/>
          </ac:spMkLst>
        </pc:spChg>
        <pc:grpChg chg="add">
          <ac:chgData name="Coral" userId="27643b19-b51a-4b9c-8fa8-b97188d086b6" providerId="ADAL" clId="{9A3DABB3-FDA2-43DF-A05E-A8FEEFBEFC08}" dt="2023-06-05T12:42:03.242" v="689" actId="26606"/>
          <ac:grpSpMkLst>
            <pc:docMk/>
            <pc:sldMk cId="399391572" sldId="262"/>
            <ac:grpSpMk id="31" creationId="{1DE889C7-FAD6-4397-98E2-05D503484459}"/>
          </ac:grpSpMkLst>
        </pc:grpChg>
        <pc:picChg chg="add mod ord">
          <ac:chgData name="Coral" userId="27643b19-b51a-4b9c-8fa8-b97188d086b6" providerId="ADAL" clId="{9A3DABB3-FDA2-43DF-A05E-A8FEEFBEFC08}" dt="2023-06-05T12:42:03.242" v="689" actId="26606"/>
          <ac:picMkLst>
            <pc:docMk/>
            <pc:sldMk cId="399391572" sldId="262"/>
            <ac:picMk id="5" creationId="{785A07C8-D9D7-A72C-B2DD-FCC69DF20C1E}"/>
          </ac:picMkLst>
        </pc:picChg>
      </pc:sldChg>
      <pc:sldChg chg="addSp delSp modSp new mod setBg">
        <pc:chgData name="Coral" userId="27643b19-b51a-4b9c-8fa8-b97188d086b6" providerId="ADAL" clId="{9A3DABB3-FDA2-43DF-A05E-A8FEEFBEFC08}" dt="2023-06-05T12:43:02.450" v="697" actId="1076"/>
        <pc:sldMkLst>
          <pc:docMk/>
          <pc:sldMk cId="2963225670" sldId="263"/>
        </pc:sldMkLst>
        <pc:spChg chg="mod">
          <ac:chgData name="Coral" userId="27643b19-b51a-4b9c-8fa8-b97188d086b6" providerId="ADAL" clId="{9A3DABB3-FDA2-43DF-A05E-A8FEEFBEFC08}" dt="2023-06-05T12:42:42.102" v="694" actId="26606"/>
          <ac:spMkLst>
            <pc:docMk/>
            <pc:sldMk cId="2963225670" sldId="263"/>
            <ac:spMk id="2" creationId="{EC76F251-A86F-36FE-41BD-813C7A9C2B9A}"/>
          </ac:spMkLst>
        </pc:spChg>
        <pc:spChg chg="mod">
          <ac:chgData name="Coral" userId="27643b19-b51a-4b9c-8fa8-b97188d086b6" providerId="ADAL" clId="{9A3DABB3-FDA2-43DF-A05E-A8FEEFBEFC08}" dt="2023-06-05T12:43:02.450" v="697" actId="1076"/>
          <ac:spMkLst>
            <pc:docMk/>
            <pc:sldMk cId="2963225670" sldId="263"/>
            <ac:spMk id="3" creationId="{9D433E01-B157-71A8-AA6E-2F1C7F5DF351}"/>
          </ac:spMkLst>
        </pc:spChg>
        <pc:spChg chg="add del">
          <ac:chgData name="Coral" userId="27643b19-b51a-4b9c-8fa8-b97188d086b6" providerId="ADAL" clId="{9A3DABB3-FDA2-43DF-A05E-A8FEEFBEFC08}" dt="2023-06-05T12:42:42.102" v="694" actId="26606"/>
          <ac:spMkLst>
            <pc:docMk/>
            <pc:sldMk cId="2963225670" sldId="263"/>
            <ac:spMk id="9" creationId="{79BB35BC-D5C2-4C8B-A22A-A71E6191913B}"/>
          </ac:spMkLst>
        </pc:spChg>
        <pc:spChg chg="add">
          <ac:chgData name="Coral" userId="27643b19-b51a-4b9c-8fa8-b97188d086b6" providerId="ADAL" clId="{9A3DABB3-FDA2-43DF-A05E-A8FEEFBEFC08}" dt="2023-06-05T12:42:42.102" v="694" actId="26606"/>
          <ac:spMkLst>
            <pc:docMk/>
            <pc:sldMk cId="2963225670" sldId="263"/>
            <ac:spMk id="14" creationId="{4F7EBAE4-9945-4473-9E34-B2C66EA0F03D}"/>
          </ac:spMkLst>
        </pc:spChg>
        <pc:spChg chg="add">
          <ac:chgData name="Coral" userId="27643b19-b51a-4b9c-8fa8-b97188d086b6" providerId="ADAL" clId="{9A3DABB3-FDA2-43DF-A05E-A8FEEFBEFC08}" dt="2023-06-05T12:42:42.102" v="694" actId="26606"/>
          <ac:spMkLst>
            <pc:docMk/>
            <pc:sldMk cId="2963225670" sldId="263"/>
            <ac:spMk id="16" creationId="{70BEB1E7-2F88-40BC-B73D-42E5B6F80BFC}"/>
          </ac:spMkLst>
        </pc:spChg>
        <pc:spChg chg="add">
          <ac:chgData name="Coral" userId="27643b19-b51a-4b9c-8fa8-b97188d086b6" providerId="ADAL" clId="{9A3DABB3-FDA2-43DF-A05E-A8FEEFBEFC08}" dt="2023-06-05T12:42:42.102" v="694" actId="26606"/>
          <ac:spMkLst>
            <pc:docMk/>
            <pc:sldMk cId="2963225670" sldId="263"/>
            <ac:spMk id="18" creationId="{A7B99495-F43F-4D80-A44F-2CB4764EB90B}"/>
          </ac:spMkLst>
        </pc:spChg>
        <pc:picChg chg="add mod ord">
          <ac:chgData name="Coral" userId="27643b19-b51a-4b9c-8fa8-b97188d086b6" providerId="ADAL" clId="{9A3DABB3-FDA2-43DF-A05E-A8FEEFBEFC08}" dt="2023-06-05T12:42:42.102" v="694" actId="26606"/>
          <ac:picMkLst>
            <pc:docMk/>
            <pc:sldMk cId="2963225670" sldId="263"/>
            <ac:picMk id="5" creationId="{E3A65F52-C98E-2350-8EEB-A754EE0D1D0C}"/>
          </ac:picMkLst>
        </pc:picChg>
      </pc:sldChg>
      <pc:sldChg chg="addSp delSp modSp new mod setBg">
        <pc:chgData name="Coral" userId="27643b19-b51a-4b9c-8fa8-b97188d086b6" providerId="ADAL" clId="{9A3DABB3-FDA2-43DF-A05E-A8FEEFBEFC08}" dt="2023-06-07T11:01:14.395" v="1692" actId="14100"/>
        <pc:sldMkLst>
          <pc:docMk/>
          <pc:sldMk cId="3523010169" sldId="264"/>
        </pc:sldMkLst>
        <pc:spChg chg="mod">
          <ac:chgData name="Coral" userId="27643b19-b51a-4b9c-8fa8-b97188d086b6" providerId="ADAL" clId="{9A3DABB3-FDA2-43DF-A05E-A8FEEFBEFC08}" dt="2023-06-05T12:43:33.185" v="700" actId="26606"/>
          <ac:spMkLst>
            <pc:docMk/>
            <pc:sldMk cId="3523010169" sldId="264"/>
            <ac:spMk id="2" creationId="{49063A24-37B7-DEFB-6F33-BFD72663787B}"/>
          </ac:spMkLst>
        </pc:spChg>
        <pc:spChg chg="mod">
          <ac:chgData name="Coral" userId="27643b19-b51a-4b9c-8fa8-b97188d086b6" providerId="ADAL" clId="{9A3DABB3-FDA2-43DF-A05E-A8FEEFBEFC08}" dt="2023-06-07T11:01:14.395" v="1692" actId="14100"/>
          <ac:spMkLst>
            <pc:docMk/>
            <pc:sldMk cId="3523010169" sldId="264"/>
            <ac:spMk id="3" creationId="{E7ECEACB-4DE1-44C6-2068-5A13A4F51F35}"/>
          </ac:spMkLst>
        </pc:spChg>
        <pc:spChg chg="add del">
          <ac:chgData name="Coral" userId="27643b19-b51a-4b9c-8fa8-b97188d086b6" providerId="ADAL" clId="{9A3DABB3-FDA2-43DF-A05E-A8FEEFBEFC08}" dt="2023-06-05T12:43:33.185" v="700" actId="26606"/>
          <ac:spMkLst>
            <pc:docMk/>
            <pc:sldMk cId="3523010169" sldId="264"/>
            <ac:spMk id="10" creationId="{AA866F0E-F54B-4BF5-8A88-7D97BD45FC0C}"/>
          </ac:spMkLst>
        </pc:spChg>
        <pc:spChg chg="add del">
          <ac:chgData name="Coral" userId="27643b19-b51a-4b9c-8fa8-b97188d086b6" providerId="ADAL" clId="{9A3DABB3-FDA2-43DF-A05E-A8FEEFBEFC08}" dt="2023-06-05T12:43:33.185" v="700" actId="26606"/>
          <ac:spMkLst>
            <pc:docMk/>
            <pc:sldMk cId="3523010169" sldId="264"/>
            <ac:spMk id="12" creationId="{8229EC50-E910-4AE2-9EEA-604A81EF6147}"/>
          </ac:spMkLst>
        </pc:spChg>
        <pc:spChg chg="add">
          <ac:chgData name="Coral" userId="27643b19-b51a-4b9c-8fa8-b97188d086b6" providerId="ADAL" clId="{9A3DABB3-FDA2-43DF-A05E-A8FEEFBEFC08}" dt="2023-06-05T12:43:33.185" v="700" actId="26606"/>
          <ac:spMkLst>
            <pc:docMk/>
            <pc:sldMk cId="3523010169" sldId="264"/>
            <ac:spMk id="17" creationId="{28D31E1B-0407-4223-9642-0B642CBF57D9}"/>
          </ac:spMkLst>
        </pc:spChg>
        <pc:spChg chg="add">
          <ac:chgData name="Coral" userId="27643b19-b51a-4b9c-8fa8-b97188d086b6" providerId="ADAL" clId="{9A3DABB3-FDA2-43DF-A05E-A8FEEFBEFC08}" dt="2023-06-05T12:43:33.185" v="700" actId="26606"/>
          <ac:spMkLst>
            <pc:docMk/>
            <pc:sldMk cId="3523010169" sldId="264"/>
            <ac:spMk id="24" creationId="{D5B0017B-2ECA-49AF-B397-DC140825DF8D}"/>
          </ac:spMkLst>
        </pc:spChg>
        <pc:spChg chg="add">
          <ac:chgData name="Coral" userId="27643b19-b51a-4b9c-8fa8-b97188d086b6" providerId="ADAL" clId="{9A3DABB3-FDA2-43DF-A05E-A8FEEFBEFC08}" dt="2023-06-05T12:43:33.185" v="700" actId="26606"/>
          <ac:spMkLst>
            <pc:docMk/>
            <pc:sldMk cId="3523010169" sldId="264"/>
            <ac:spMk id="26" creationId="{70E96339-907C-46C3-99AC-31179B6F0EBD}"/>
          </ac:spMkLst>
        </pc:spChg>
        <pc:grpChg chg="add">
          <ac:chgData name="Coral" userId="27643b19-b51a-4b9c-8fa8-b97188d086b6" providerId="ADAL" clId="{9A3DABB3-FDA2-43DF-A05E-A8FEEFBEFC08}" dt="2023-06-05T12:43:33.185" v="700" actId="26606"/>
          <ac:grpSpMkLst>
            <pc:docMk/>
            <pc:sldMk cId="3523010169" sldId="264"/>
            <ac:grpSpMk id="19" creationId="{AE1C45F0-260A-458C-96ED-C1F6D2151219}"/>
          </ac:grpSpMkLst>
        </pc:grpChg>
        <pc:picChg chg="add mod">
          <ac:chgData name="Coral" userId="27643b19-b51a-4b9c-8fa8-b97188d086b6" providerId="ADAL" clId="{9A3DABB3-FDA2-43DF-A05E-A8FEEFBEFC08}" dt="2023-06-05T12:43:33.185" v="700" actId="26606"/>
          <ac:picMkLst>
            <pc:docMk/>
            <pc:sldMk cId="3523010169" sldId="264"/>
            <ac:picMk id="7" creationId="{6D321E03-1701-CA6B-C865-4A3ED0CE598C}"/>
          </ac:picMkLst>
        </pc:picChg>
        <pc:cxnChg chg="add">
          <ac:chgData name="Coral" userId="27643b19-b51a-4b9c-8fa8-b97188d086b6" providerId="ADAL" clId="{9A3DABB3-FDA2-43DF-A05E-A8FEEFBEFC08}" dt="2023-06-05T12:43:33.185" v="700" actId="26606"/>
          <ac:cxnSpMkLst>
            <pc:docMk/>
            <pc:sldMk cId="3523010169" sldId="264"/>
            <ac:cxnSpMk id="28" creationId="{6CF1BAF6-AD41-4082-B212-8A1F9A2E8779}"/>
          </ac:cxnSpMkLst>
        </pc:cxnChg>
      </pc:sldChg>
      <pc:sldChg chg="addSp delSp modSp new mod setBg">
        <pc:chgData name="Coral" userId="27643b19-b51a-4b9c-8fa8-b97188d086b6" providerId="ADAL" clId="{9A3DABB3-FDA2-43DF-A05E-A8FEEFBEFC08}" dt="2023-06-05T12:44:41.894" v="709" actId="26606"/>
        <pc:sldMkLst>
          <pc:docMk/>
          <pc:sldMk cId="2159737335" sldId="265"/>
        </pc:sldMkLst>
        <pc:spChg chg="mod">
          <ac:chgData name="Coral" userId="27643b19-b51a-4b9c-8fa8-b97188d086b6" providerId="ADAL" clId="{9A3DABB3-FDA2-43DF-A05E-A8FEEFBEFC08}" dt="2023-06-05T12:44:41.894" v="709" actId="26606"/>
          <ac:spMkLst>
            <pc:docMk/>
            <pc:sldMk cId="2159737335" sldId="265"/>
            <ac:spMk id="2" creationId="{940E6B7E-9208-4619-3142-29696ACA6931}"/>
          </ac:spMkLst>
        </pc:spChg>
        <pc:spChg chg="mod">
          <ac:chgData name="Coral" userId="27643b19-b51a-4b9c-8fa8-b97188d086b6" providerId="ADAL" clId="{9A3DABB3-FDA2-43DF-A05E-A8FEEFBEFC08}" dt="2023-06-05T12:44:41.894" v="709" actId="26606"/>
          <ac:spMkLst>
            <pc:docMk/>
            <pc:sldMk cId="2159737335" sldId="265"/>
            <ac:spMk id="3" creationId="{9A3D186B-A786-EB9B-987F-1961C7C7EB65}"/>
          </ac:spMkLst>
        </pc:spChg>
        <pc:spChg chg="add del">
          <ac:chgData name="Coral" userId="27643b19-b51a-4b9c-8fa8-b97188d086b6" providerId="ADAL" clId="{9A3DABB3-FDA2-43DF-A05E-A8FEEFBEFC08}" dt="2023-06-05T12:44:41.894" v="709" actId="26606"/>
          <ac:spMkLst>
            <pc:docMk/>
            <pc:sldMk cId="2159737335" sldId="265"/>
            <ac:spMk id="8" creationId="{8B9AA7C6-5E5A-498E-A6DF-A943376E09BC}"/>
          </ac:spMkLst>
        </pc:spChg>
        <pc:spChg chg="add del">
          <ac:chgData name="Coral" userId="27643b19-b51a-4b9c-8fa8-b97188d086b6" providerId="ADAL" clId="{9A3DABB3-FDA2-43DF-A05E-A8FEEFBEFC08}" dt="2023-06-05T12:44:41.894" v="709" actId="26606"/>
          <ac:spMkLst>
            <pc:docMk/>
            <pc:sldMk cId="2159737335" sldId="265"/>
            <ac:spMk id="14" creationId="{81E140AE-0ABF-47C8-BF32-7D2F0CF2BA44}"/>
          </ac:spMkLst>
        </pc:spChg>
        <pc:spChg chg="add del">
          <ac:chgData name="Coral" userId="27643b19-b51a-4b9c-8fa8-b97188d086b6" providerId="ADAL" clId="{9A3DABB3-FDA2-43DF-A05E-A8FEEFBEFC08}" dt="2023-06-05T12:44:41.894" v="709" actId="26606"/>
          <ac:spMkLst>
            <pc:docMk/>
            <pc:sldMk cId="2159737335" sldId="265"/>
            <ac:spMk id="16" creationId="{CBC4F608-B4B8-48C3-9572-C0F061B1CD99}"/>
          </ac:spMkLst>
        </pc:spChg>
        <pc:spChg chg="add">
          <ac:chgData name="Coral" userId="27643b19-b51a-4b9c-8fa8-b97188d086b6" providerId="ADAL" clId="{9A3DABB3-FDA2-43DF-A05E-A8FEEFBEFC08}" dt="2023-06-05T12:44:41.894" v="709" actId="26606"/>
          <ac:spMkLst>
            <pc:docMk/>
            <pc:sldMk cId="2159737335" sldId="265"/>
            <ac:spMk id="21" creationId="{3AD318CC-E2A8-4E27-9548-A047A78999B1}"/>
          </ac:spMkLst>
        </pc:spChg>
        <pc:spChg chg="add">
          <ac:chgData name="Coral" userId="27643b19-b51a-4b9c-8fa8-b97188d086b6" providerId="ADAL" clId="{9A3DABB3-FDA2-43DF-A05E-A8FEEFBEFC08}" dt="2023-06-05T12:44:41.894" v="709" actId="26606"/>
          <ac:spMkLst>
            <pc:docMk/>
            <pc:sldMk cId="2159737335" sldId="265"/>
            <ac:spMk id="27" creationId="{2C1BBA94-3F40-40AA-8BB9-E69E25E537C1}"/>
          </ac:spMkLst>
        </pc:spChg>
        <pc:grpChg chg="add del">
          <ac:chgData name="Coral" userId="27643b19-b51a-4b9c-8fa8-b97188d086b6" providerId="ADAL" clId="{9A3DABB3-FDA2-43DF-A05E-A8FEEFBEFC08}" dt="2023-06-05T12:44:41.894" v="709" actId="26606"/>
          <ac:grpSpMkLst>
            <pc:docMk/>
            <pc:sldMk cId="2159737335" sldId="265"/>
            <ac:grpSpMk id="10" creationId="{83EAB11A-76F7-48F4-9B4F-5BFDF4BF9670}"/>
          </ac:grpSpMkLst>
        </pc:grpChg>
        <pc:grpChg chg="add">
          <ac:chgData name="Coral" userId="27643b19-b51a-4b9c-8fa8-b97188d086b6" providerId="ADAL" clId="{9A3DABB3-FDA2-43DF-A05E-A8FEEFBEFC08}" dt="2023-06-05T12:44:41.894" v="709" actId="26606"/>
          <ac:grpSpMkLst>
            <pc:docMk/>
            <pc:sldMk cId="2159737335" sldId="265"/>
            <ac:grpSpMk id="23" creationId="{B14B560F-9DD7-4302-A60B-EBD3EF59B073}"/>
          </ac:grpSpMkLst>
        </pc:grpChg>
      </pc:sldChg>
      <pc:sldChg chg="addSp delSp modSp new mod setBg">
        <pc:chgData name="Coral" userId="27643b19-b51a-4b9c-8fa8-b97188d086b6" providerId="ADAL" clId="{9A3DABB3-FDA2-43DF-A05E-A8FEEFBEFC08}" dt="2023-06-05T12:45:42.669" v="714" actId="26606"/>
        <pc:sldMkLst>
          <pc:docMk/>
          <pc:sldMk cId="3588638681" sldId="266"/>
        </pc:sldMkLst>
        <pc:spChg chg="mod">
          <ac:chgData name="Coral" userId="27643b19-b51a-4b9c-8fa8-b97188d086b6" providerId="ADAL" clId="{9A3DABB3-FDA2-43DF-A05E-A8FEEFBEFC08}" dt="2023-06-05T12:45:42.669" v="714" actId="26606"/>
          <ac:spMkLst>
            <pc:docMk/>
            <pc:sldMk cId="3588638681" sldId="266"/>
            <ac:spMk id="2" creationId="{E236B6A1-2DBC-1200-C827-532C5ACE7CAF}"/>
          </ac:spMkLst>
        </pc:spChg>
        <pc:spChg chg="add del mod">
          <ac:chgData name="Coral" userId="27643b19-b51a-4b9c-8fa8-b97188d086b6" providerId="ADAL" clId="{9A3DABB3-FDA2-43DF-A05E-A8FEEFBEFC08}" dt="2023-06-05T12:45:42.669" v="714" actId="26606"/>
          <ac:spMkLst>
            <pc:docMk/>
            <pc:sldMk cId="3588638681" sldId="266"/>
            <ac:spMk id="3" creationId="{0C48086C-6680-2D90-0918-93A7A9188FC5}"/>
          </ac:spMkLst>
        </pc:spChg>
        <pc:spChg chg="add">
          <ac:chgData name="Coral" userId="27643b19-b51a-4b9c-8fa8-b97188d086b6" providerId="ADAL" clId="{9A3DABB3-FDA2-43DF-A05E-A8FEEFBEFC08}" dt="2023-06-05T12:45:42.669" v="714" actId="26606"/>
          <ac:spMkLst>
            <pc:docMk/>
            <pc:sldMk cId="3588638681" sldId="266"/>
            <ac:spMk id="8" creationId="{DBF61EA3-B236-439E-9C0B-340980D56BEE}"/>
          </ac:spMkLst>
        </pc:spChg>
        <pc:spChg chg="add del">
          <ac:chgData name="Coral" userId="27643b19-b51a-4b9c-8fa8-b97188d086b6" providerId="ADAL" clId="{9A3DABB3-FDA2-43DF-A05E-A8FEEFBEFC08}" dt="2023-06-05T12:45:28.562" v="713" actId="26606"/>
          <ac:spMkLst>
            <pc:docMk/>
            <pc:sldMk cId="3588638681" sldId="266"/>
            <ac:spMk id="9" creationId="{A1F6BF70-C7D1-4AF9-8DB4-BEEB8A9C3529}"/>
          </ac:spMkLst>
        </pc:spChg>
        <pc:spChg chg="add">
          <ac:chgData name="Coral" userId="27643b19-b51a-4b9c-8fa8-b97188d086b6" providerId="ADAL" clId="{9A3DABB3-FDA2-43DF-A05E-A8FEEFBEFC08}" dt="2023-06-05T12:45:42.669" v="714" actId="26606"/>
          <ac:spMkLst>
            <pc:docMk/>
            <pc:sldMk cId="3588638681" sldId="266"/>
            <ac:spMk id="14" creationId="{E659831F-0D9A-4C63-9EBB-8435B85A440F}"/>
          </ac:spMkLst>
        </pc:spChg>
        <pc:spChg chg="add del">
          <ac:chgData name="Coral" userId="27643b19-b51a-4b9c-8fa8-b97188d086b6" providerId="ADAL" clId="{9A3DABB3-FDA2-43DF-A05E-A8FEEFBEFC08}" dt="2023-06-05T12:45:28.562" v="713" actId="26606"/>
          <ac:spMkLst>
            <pc:docMk/>
            <pc:sldMk cId="3588638681" sldId="266"/>
            <ac:spMk id="15" creationId="{2C1BBA94-3F40-40AA-8BB9-E69E25E537C1}"/>
          </ac:spMkLst>
        </pc:spChg>
        <pc:grpChg chg="add">
          <ac:chgData name="Coral" userId="27643b19-b51a-4b9c-8fa8-b97188d086b6" providerId="ADAL" clId="{9A3DABB3-FDA2-43DF-A05E-A8FEEFBEFC08}" dt="2023-06-05T12:45:42.669" v="714" actId="26606"/>
          <ac:grpSpMkLst>
            <pc:docMk/>
            <pc:sldMk cId="3588638681" sldId="266"/>
            <ac:grpSpMk id="10" creationId="{28FAF094-D087-493F-8DF9-A486C2D6BBAA}"/>
          </ac:grpSpMkLst>
        </pc:grpChg>
        <pc:grpChg chg="add del">
          <ac:chgData name="Coral" userId="27643b19-b51a-4b9c-8fa8-b97188d086b6" providerId="ADAL" clId="{9A3DABB3-FDA2-43DF-A05E-A8FEEFBEFC08}" dt="2023-06-05T12:45:28.562" v="713" actId="26606"/>
          <ac:grpSpMkLst>
            <pc:docMk/>
            <pc:sldMk cId="3588638681" sldId="266"/>
            <ac:grpSpMk id="11" creationId="{0C66A8B6-1F6E-4FCC-93B9-B9986B6FD111}"/>
          </ac:grpSpMkLst>
        </pc:grpChg>
        <pc:graphicFrameChg chg="add del mod">
          <ac:chgData name="Coral" userId="27643b19-b51a-4b9c-8fa8-b97188d086b6" providerId="ADAL" clId="{9A3DABB3-FDA2-43DF-A05E-A8FEEFBEFC08}" dt="2023-06-05T12:45:28.562" v="713" actId="26606"/>
          <ac:graphicFrameMkLst>
            <pc:docMk/>
            <pc:sldMk cId="3588638681" sldId="266"/>
            <ac:graphicFrameMk id="5" creationId="{AE36F15C-3278-4042-A46C-205DDEAC3F79}"/>
          </ac:graphicFrameMkLst>
        </pc:graphicFrameChg>
      </pc:sldChg>
      <pc:sldChg chg="addSp modSp new mod setBg">
        <pc:chgData name="Coral" userId="27643b19-b51a-4b9c-8fa8-b97188d086b6" providerId="ADAL" clId="{9A3DABB3-FDA2-43DF-A05E-A8FEEFBEFC08}" dt="2023-06-05T12:46:41.052" v="725" actId="403"/>
        <pc:sldMkLst>
          <pc:docMk/>
          <pc:sldMk cId="3360014455" sldId="267"/>
        </pc:sldMkLst>
        <pc:spChg chg="mod">
          <ac:chgData name="Coral" userId="27643b19-b51a-4b9c-8fa8-b97188d086b6" providerId="ADAL" clId="{9A3DABB3-FDA2-43DF-A05E-A8FEEFBEFC08}" dt="2023-06-05T12:46:38.130" v="723" actId="403"/>
          <ac:spMkLst>
            <pc:docMk/>
            <pc:sldMk cId="3360014455" sldId="267"/>
            <ac:spMk id="2" creationId="{7FFE1385-ACDE-A164-DDE6-876AA71E67F0}"/>
          </ac:spMkLst>
        </pc:spChg>
        <pc:spChg chg="mod">
          <ac:chgData name="Coral" userId="27643b19-b51a-4b9c-8fa8-b97188d086b6" providerId="ADAL" clId="{9A3DABB3-FDA2-43DF-A05E-A8FEEFBEFC08}" dt="2023-06-05T12:46:41.052" v="725" actId="403"/>
          <ac:spMkLst>
            <pc:docMk/>
            <pc:sldMk cId="3360014455" sldId="267"/>
            <ac:spMk id="3" creationId="{ABED70BF-6C7A-20BE-AB49-14237094163F}"/>
          </ac:spMkLst>
        </pc:spChg>
        <pc:spChg chg="add">
          <ac:chgData name="Coral" userId="27643b19-b51a-4b9c-8fa8-b97188d086b6" providerId="ADAL" clId="{9A3DABB3-FDA2-43DF-A05E-A8FEEFBEFC08}" dt="2023-06-05T12:46:18.869" v="717" actId="26606"/>
          <ac:spMkLst>
            <pc:docMk/>
            <pc:sldMk cId="3360014455" sldId="267"/>
            <ac:spMk id="9" creationId="{04812C46-200A-4DEB-A05E-3ED6C68C2387}"/>
          </ac:spMkLst>
        </pc:spChg>
        <pc:picChg chg="add mod">
          <ac:chgData name="Coral" userId="27643b19-b51a-4b9c-8fa8-b97188d086b6" providerId="ADAL" clId="{9A3DABB3-FDA2-43DF-A05E-A8FEEFBEFC08}" dt="2023-06-05T12:46:28.545" v="719" actId="14100"/>
          <ac:picMkLst>
            <pc:docMk/>
            <pc:sldMk cId="3360014455" sldId="267"/>
            <ac:picMk id="5" creationId="{F855DD0C-55C2-1913-517C-2A7EF15A15A1}"/>
          </ac:picMkLst>
        </pc:picChg>
      </pc:sldChg>
      <pc:sldChg chg="modSp mod">
        <pc:chgData name="Coral" userId="27643b19-b51a-4b9c-8fa8-b97188d086b6" providerId="ADAL" clId="{9A3DABB3-FDA2-43DF-A05E-A8FEEFBEFC08}" dt="2023-06-07T10:53:41.516" v="852" actId="20577"/>
        <pc:sldMkLst>
          <pc:docMk/>
          <pc:sldMk cId="689317538" sldId="269"/>
        </pc:sldMkLst>
        <pc:spChg chg="mod">
          <ac:chgData name="Coral" userId="27643b19-b51a-4b9c-8fa8-b97188d086b6" providerId="ADAL" clId="{9A3DABB3-FDA2-43DF-A05E-A8FEEFBEFC08}" dt="2023-06-07T10:53:41.516" v="852" actId="20577"/>
          <ac:spMkLst>
            <pc:docMk/>
            <pc:sldMk cId="689317538" sldId="269"/>
            <ac:spMk id="3" creationId="{10AF578B-A66F-BB59-58CA-9F4EB5A69450}"/>
          </ac:spMkLst>
        </pc:spChg>
      </pc:sldChg>
      <pc:sldChg chg="modSp mod">
        <pc:chgData name="Coral" userId="27643b19-b51a-4b9c-8fa8-b97188d086b6" providerId="ADAL" clId="{9A3DABB3-FDA2-43DF-A05E-A8FEEFBEFC08}" dt="2023-06-07T11:02:08.901" v="1718" actId="6549"/>
        <pc:sldMkLst>
          <pc:docMk/>
          <pc:sldMk cId="3499614440" sldId="270"/>
        </pc:sldMkLst>
        <pc:spChg chg="mod">
          <ac:chgData name="Coral" userId="27643b19-b51a-4b9c-8fa8-b97188d086b6" providerId="ADAL" clId="{9A3DABB3-FDA2-43DF-A05E-A8FEEFBEFC08}" dt="2023-06-07T11:02:08.901" v="1718" actId="6549"/>
          <ac:spMkLst>
            <pc:docMk/>
            <pc:sldMk cId="3499614440" sldId="270"/>
            <ac:spMk id="3" creationId="{73FFFCB0-021B-B9BF-CD7C-BDA6780D109B}"/>
          </ac:spMkLst>
        </pc:spChg>
      </pc:sldChg>
      <pc:sldChg chg="addSp delSp modSp new mod setBg">
        <pc:chgData name="Coral" userId="27643b19-b51a-4b9c-8fa8-b97188d086b6" providerId="ADAL" clId="{9A3DABB3-FDA2-43DF-A05E-A8FEEFBEFC08}" dt="2023-06-19T10:34:01.570" v="1744" actId="14100"/>
        <pc:sldMkLst>
          <pc:docMk/>
          <pc:sldMk cId="2253294033" sldId="271"/>
        </pc:sldMkLst>
        <pc:spChg chg="add del mod">
          <ac:chgData name="Coral" userId="27643b19-b51a-4b9c-8fa8-b97188d086b6" providerId="ADAL" clId="{9A3DABB3-FDA2-43DF-A05E-A8FEEFBEFC08}" dt="2023-06-19T10:33:43.887" v="1740" actId="478"/>
          <ac:spMkLst>
            <pc:docMk/>
            <pc:sldMk cId="2253294033" sldId="271"/>
            <ac:spMk id="2" creationId="{FCD67B88-3CC4-2332-D2CC-63B326E32702}"/>
          </ac:spMkLst>
        </pc:spChg>
        <pc:spChg chg="add">
          <ac:chgData name="Coral" userId="27643b19-b51a-4b9c-8fa8-b97188d086b6" providerId="ADAL" clId="{9A3DABB3-FDA2-43DF-A05E-A8FEEFBEFC08}" dt="2023-06-07T13:56:57.888" v="1736" actId="26606"/>
          <ac:spMkLst>
            <pc:docMk/>
            <pc:sldMk cId="2253294033" sldId="271"/>
            <ac:spMk id="10" creationId="{5F9CFCE6-877F-4858-B8BD-2C52CA8AFBC4}"/>
          </ac:spMkLst>
        </pc:spChg>
        <pc:spChg chg="add">
          <ac:chgData name="Coral" userId="27643b19-b51a-4b9c-8fa8-b97188d086b6" providerId="ADAL" clId="{9A3DABB3-FDA2-43DF-A05E-A8FEEFBEFC08}" dt="2023-06-07T13:56:57.888" v="1736" actId="26606"/>
          <ac:spMkLst>
            <pc:docMk/>
            <pc:sldMk cId="2253294033" sldId="271"/>
            <ac:spMk id="12" creationId="{8213F8A0-12AE-4514-8372-0DD766EC28EE}"/>
          </ac:spMkLst>
        </pc:spChg>
        <pc:spChg chg="add">
          <ac:chgData name="Coral" userId="27643b19-b51a-4b9c-8fa8-b97188d086b6" providerId="ADAL" clId="{9A3DABB3-FDA2-43DF-A05E-A8FEEFBEFC08}" dt="2023-06-07T13:56:57.888" v="1736" actId="26606"/>
          <ac:spMkLst>
            <pc:docMk/>
            <pc:sldMk cId="2253294033" sldId="271"/>
            <ac:spMk id="14" creationId="{9EFF17D4-9A8C-4CE5-B096-D8CCD4400437}"/>
          </ac:spMkLst>
        </pc:spChg>
        <pc:picChg chg="add mod ord modCrop">
          <ac:chgData name="Coral" userId="27643b19-b51a-4b9c-8fa8-b97188d086b6" providerId="ADAL" clId="{9A3DABB3-FDA2-43DF-A05E-A8FEEFBEFC08}" dt="2023-06-19T10:33:48.787" v="1741" actId="14100"/>
          <ac:picMkLst>
            <pc:docMk/>
            <pc:sldMk cId="2253294033" sldId="271"/>
            <ac:picMk id="3" creationId="{F129DF4F-3622-2DC5-4A85-D67281FB3E6E}"/>
          </ac:picMkLst>
        </pc:picChg>
        <pc:picChg chg="add mod modCrop">
          <ac:chgData name="Coral" userId="27643b19-b51a-4b9c-8fa8-b97188d086b6" providerId="ADAL" clId="{9A3DABB3-FDA2-43DF-A05E-A8FEEFBEFC08}" dt="2023-06-19T10:34:01.570" v="1744" actId="14100"/>
          <ac:picMkLst>
            <pc:docMk/>
            <pc:sldMk cId="2253294033" sldId="271"/>
            <ac:picMk id="5" creationId="{0E0CCF8F-4621-08AE-679B-FA751BFF2C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1136D-5088-4D5F-872B-1329E6FB323E}"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8C80C9FE-17EB-4FEE-8CDD-D3BC36669E8A}">
      <dgm:prSet custT="1"/>
      <dgm:spPr/>
      <dgm:t>
        <a:bodyPr/>
        <a:lstStyle/>
        <a:p>
          <a:pPr algn="ctr"/>
          <a:r>
            <a:rPr lang="en-US" sz="1400" b="1" dirty="0"/>
            <a:t>Screening and assessment tools are incorporated into probation case management systems to enable staff to identify and record the health and social care needs of people on probation.</a:t>
          </a:r>
        </a:p>
        <a:p>
          <a:pPr algn="l"/>
          <a:r>
            <a:rPr lang="en-US" sz="1200" dirty="0"/>
            <a:t>1. The existence of screening and assessment tools within probation case management systems.</a:t>
          </a:r>
          <a:endParaRPr lang="en-US" sz="1400" dirty="0"/>
        </a:p>
      </dgm:t>
    </dgm:pt>
    <dgm:pt modelId="{E2333061-69DA-4A4D-BEE0-767085ACF258}" type="parTrans" cxnId="{492A376D-72FE-46E1-A08E-69702D818027}">
      <dgm:prSet/>
      <dgm:spPr/>
      <dgm:t>
        <a:bodyPr/>
        <a:lstStyle/>
        <a:p>
          <a:endParaRPr lang="en-US"/>
        </a:p>
      </dgm:t>
    </dgm:pt>
    <dgm:pt modelId="{15063184-FAF7-4416-99C2-04DE4A1379CC}" type="sibTrans" cxnId="{492A376D-72FE-46E1-A08E-69702D818027}">
      <dgm:prSet/>
      <dgm:spPr/>
      <dgm:t>
        <a:bodyPr/>
        <a:lstStyle/>
        <a:p>
          <a:endParaRPr lang="en-US"/>
        </a:p>
      </dgm:t>
    </dgm:pt>
    <dgm:pt modelId="{1A9F1673-BFEE-477A-A2A9-690DABC9AB31}">
      <dgm:prSet custT="1"/>
      <dgm:spPr/>
      <dgm:t>
        <a:bodyPr/>
        <a:lstStyle/>
        <a:p>
          <a:pPr algn="ctr"/>
          <a:r>
            <a:rPr lang="en-US" sz="1400" b="1" dirty="0"/>
            <a:t>Everyone on probation should be assessed for health and social care needs as soon as possible and asked if they have a GP.</a:t>
          </a:r>
        </a:p>
        <a:p>
          <a:pPr algn="l"/>
          <a:r>
            <a:rPr lang="en-US" sz="1200" dirty="0"/>
            <a:t>2. The proportion of people on probation completing screening and assessments within 3 weeks of starting probation.</a:t>
          </a:r>
        </a:p>
        <a:p>
          <a:pPr algn="l"/>
          <a:r>
            <a:rPr lang="en-US" sz="1200" dirty="0"/>
            <a:t>3. The proportion of people on probation that are asked if they are currently registered with a GP.</a:t>
          </a:r>
          <a:endParaRPr lang="en-US" sz="1400" dirty="0"/>
        </a:p>
      </dgm:t>
    </dgm:pt>
    <dgm:pt modelId="{1F6EA7C5-4F22-4412-8D9F-0E08AD85FEA0}" type="parTrans" cxnId="{4BD640C2-7540-46D3-A37C-CC5CFCDBA371}">
      <dgm:prSet/>
      <dgm:spPr/>
      <dgm:t>
        <a:bodyPr/>
        <a:lstStyle/>
        <a:p>
          <a:endParaRPr lang="en-US"/>
        </a:p>
      </dgm:t>
    </dgm:pt>
    <dgm:pt modelId="{49A030AC-AAD8-4126-A9AD-B311E92202C4}" type="sibTrans" cxnId="{4BD640C2-7540-46D3-A37C-CC5CFCDBA371}">
      <dgm:prSet/>
      <dgm:spPr/>
      <dgm:t>
        <a:bodyPr/>
        <a:lstStyle/>
        <a:p>
          <a:endParaRPr lang="en-US"/>
        </a:p>
      </dgm:t>
    </dgm:pt>
    <dgm:pt modelId="{F963D6B2-0E2D-4BF2-B168-F0043CA69FB3}">
      <dgm:prSet custT="1"/>
      <dgm:spPr/>
      <dgm:t>
        <a:bodyPr/>
        <a:lstStyle/>
        <a:p>
          <a:pPr algn="ctr"/>
          <a:r>
            <a:rPr lang="en-US" sz="1400" b="1" dirty="0"/>
            <a:t>For every person on probation risk of suicide should be considered.</a:t>
          </a:r>
        </a:p>
        <a:p>
          <a:pPr algn="l"/>
          <a:r>
            <a:rPr lang="en-US" sz="1200" dirty="0"/>
            <a:t>4. The number of people who have an identified suicide risk recorded in OASys.</a:t>
          </a:r>
        </a:p>
        <a:p>
          <a:pPr algn="l"/>
          <a:r>
            <a:rPr lang="en-US" sz="1200" dirty="0"/>
            <a:t>5. The number of people who have an identified suicide risk as identified by the Delius risk to self globe recorded.</a:t>
          </a:r>
          <a:endParaRPr lang="en-US" sz="1400" dirty="0"/>
        </a:p>
      </dgm:t>
    </dgm:pt>
    <dgm:pt modelId="{ACF61899-871C-4A81-9117-8A7B0C05D8BC}" type="parTrans" cxnId="{061F91A3-A162-481D-A397-0520F8FC4E96}">
      <dgm:prSet/>
      <dgm:spPr/>
      <dgm:t>
        <a:bodyPr/>
        <a:lstStyle/>
        <a:p>
          <a:endParaRPr lang="en-US"/>
        </a:p>
      </dgm:t>
    </dgm:pt>
    <dgm:pt modelId="{E963E03E-B40F-46D1-880A-E470E599030F}" type="sibTrans" cxnId="{061F91A3-A162-481D-A397-0520F8FC4E96}">
      <dgm:prSet/>
      <dgm:spPr/>
      <dgm:t>
        <a:bodyPr/>
        <a:lstStyle/>
        <a:p>
          <a:endParaRPr lang="en-US"/>
        </a:p>
      </dgm:t>
    </dgm:pt>
    <dgm:pt modelId="{AE723E87-FFEA-461E-A887-6C4F066CBE30}">
      <dgm:prSet custT="1"/>
      <dgm:spPr/>
      <dgm:t>
        <a:bodyPr/>
        <a:lstStyle/>
        <a:p>
          <a:pPr algn="ctr"/>
          <a:r>
            <a:rPr lang="en-US" sz="1400" b="1" dirty="0"/>
            <a:t>All those with an unmet need who consent to being referred should be referred to support within two weeks of an assessment.</a:t>
          </a:r>
        </a:p>
        <a:p>
          <a:pPr algn="l"/>
          <a:r>
            <a:rPr lang="en-US" sz="1100" dirty="0"/>
            <a:t>6. The proportion of people on probation that are identified as having an unmet health and/or social care need that a) consent to being referred for support and b) are subsequently referred by probation within 2 weeks of the assessment.</a:t>
          </a:r>
        </a:p>
        <a:p>
          <a:pPr algn="l"/>
          <a:r>
            <a:rPr lang="en-US" sz="1100" dirty="0"/>
            <a:t>7. The proportion of people on probation that are not currently registered with a GP that a) consent to being registered and b) are subsequently registered.</a:t>
          </a:r>
        </a:p>
        <a:p>
          <a:pPr algn="l"/>
          <a:r>
            <a:rPr lang="en-US" sz="1100" dirty="0"/>
            <a:t>8. The proportion of people on probation that are identified as neurodiverse where reasonable adjustments are made to probation practice.</a:t>
          </a:r>
          <a:endParaRPr lang="en-US" sz="1400" dirty="0"/>
        </a:p>
      </dgm:t>
    </dgm:pt>
    <dgm:pt modelId="{F686D216-37E8-40A8-BD13-9E7C70FE5ADD}" type="parTrans" cxnId="{847FD27E-A84E-4F8E-9233-1994CA93049C}">
      <dgm:prSet/>
      <dgm:spPr/>
      <dgm:t>
        <a:bodyPr/>
        <a:lstStyle/>
        <a:p>
          <a:endParaRPr lang="en-US"/>
        </a:p>
      </dgm:t>
    </dgm:pt>
    <dgm:pt modelId="{790DDAEE-569E-42FC-B0E5-0376952B129A}" type="sibTrans" cxnId="{847FD27E-A84E-4F8E-9233-1994CA93049C}">
      <dgm:prSet/>
      <dgm:spPr/>
      <dgm:t>
        <a:bodyPr/>
        <a:lstStyle/>
        <a:p>
          <a:endParaRPr lang="en-US"/>
        </a:p>
      </dgm:t>
    </dgm:pt>
    <dgm:pt modelId="{04180CB3-D4E2-4A0A-8EC3-E92F98B6801D}">
      <dgm:prSet custT="1"/>
      <dgm:spPr/>
      <dgm:t>
        <a:bodyPr/>
        <a:lstStyle/>
        <a:p>
          <a:pPr algn="ctr"/>
          <a:r>
            <a:rPr lang="en-US" sz="1400" b="1" dirty="0"/>
            <a:t>Where risk has been identified (historical &amp; current) an appropriate risk management response is provided.</a:t>
          </a:r>
        </a:p>
        <a:p>
          <a:pPr algn="l"/>
          <a:r>
            <a:rPr lang="en-US" sz="1200" dirty="0"/>
            <a:t>9. The proportion of people in Approved Premises that have a Support and Safety Plan completed.</a:t>
          </a:r>
        </a:p>
        <a:p>
          <a:pPr algn="l"/>
          <a:r>
            <a:rPr lang="en-US" sz="1200" dirty="0"/>
            <a:t>10. The number of people who have an identified suicide risk in OASys who are provided with a safety plan.</a:t>
          </a:r>
        </a:p>
        <a:p>
          <a:pPr algn="l"/>
          <a:r>
            <a:rPr lang="en-US" sz="1200" dirty="0"/>
            <a:t>11. The number of people who have an identified suicide risk as identified by the Delius risk to self globe who are provided with a safety plan.</a:t>
          </a:r>
        </a:p>
        <a:p>
          <a:pPr algn="l"/>
          <a:r>
            <a:rPr lang="en-US" sz="1200" dirty="0"/>
            <a:t>12. Where current risk of suicide is identified in Approved Premises the proportion of CARE documents that are assessed as satisfactory as part of quality assurance procedures.</a:t>
          </a:r>
          <a:endParaRPr lang="en-US" sz="1400" dirty="0"/>
        </a:p>
      </dgm:t>
    </dgm:pt>
    <dgm:pt modelId="{F6D3204A-4A7A-4463-8EA6-5C213D6958BB}" type="parTrans" cxnId="{ED267EA9-9ABD-46E6-A18E-954FAB890F07}">
      <dgm:prSet/>
      <dgm:spPr/>
      <dgm:t>
        <a:bodyPr/>
        <a:lstStyle/>
        <a:p>
          <a:endParaRPr lang="en-US"/>
        </a:p>
      </dgm:t>
    </dgm:pt>
    <dgm:pt modelId="{BD66AD52-19E0-482B-A5AB-D4C2D3F70642}" type="sibTrans" cxnId="{ED267EA9-9ABD-46E6-A18E-954FAB890F07}">
      <dgm:prSet/>
      <dgm:spPr/>
      <dgm:t>
        <a:bodyPr/>
        <a:lstStyle/>
        <a:p>
          <a:endParaRPr lang="en-US"/>
        </a:p>
      </dgm:t>
    </dgm:pt>
    <dgm:pt modelId="{8E0ED932-98D9-4448-A7BA-8E8A00BA63CC}" type="pres">
      <dgm:prSet presAssocID="{A431136D-5088-4D5F-872B-1329E6FB323E}" presName="diagram" presStyleCnt="0">
        <dgm:presLayoutVars>
          <dgm:dir/>
          <dgm:resizeHandles val="exact"/>
        </dgm:presLayoutVars>
      </dgm:prSet>
      <dgm:spPr/>
    </dgm:pt>
    <dgm:pt modelId="{260F610E-E0EF-46C7-BBC8-635CE1B45ED2}" type="pres">
      <dgm:prSet presAssocID="{8C80C9FE-17EB-4FEE-8CDD-D3BC36669E8A}" presName="node" presStyleLbl="node1" presStyleIdx="0" presStyleCnt="5" custScaleX="121776">
        <dgm:presLayoutVars>
          <dgm:bulletEnabled val="1"/>
        </dgm:presLayoutVars>
      </dgm:prSet>
      <dgm:spPr/>
    </dgm:pt>
    <dgm:pt modelId="{E73B6BB2-A6EB-4417-B989-53B4FDB68ACF}" type="pres">
      <dgm:prSet presAssocID="{15063184-FAF7-4416-99C2-04DE4A1379CC}" presName="sibTrans" presStyleCnt="0"/>
      <dgm:spPr/>
    </dgm:pt>
    <dgm:pt modelId="{1DAEE38E-08BE-43A9-9406-52577AF25D56}" type="pres">
      <dgm:prSet presAssocID="{1A9F1673-BFEE-477A-A2A9-690DABC9AB31}" presName="node" presStyleLbl="node1" presStyleIdx="1" presStyleCnt="5" custScaleX="106180" custScaleY="120714" custLinFactNeighborX="823" custLinFactNeighborY="4221">
        <dgm:presLayoutVars>
          <dgm:bulletEnabled val="1"/>
        </dgm:presLayoutVars>
      </dgm:prSet>
      <dgm:spPr/>
    </dgm:pt>
    <dgm:pt modelId="{929A0E14-4327-4AC0-BC7C-51DB3D9EF1CE}" type="pres">
      <dgm:prSet presAssocID="{49A030AC-AAD8-4126-A9AD-B311E92202C4}" presName="sibTrans" presStyleCnt="0"/>
      <dgm:spPr/>
    </dgm:pt>
    <dgm:pt modelId="{BBA96248-86A1-42D8-AA95-B41B69B02EC5}" type="pres">
      <dgm:prSet presAssocID="{F963D6B2-0E2D-4BF2-B168-F0043CA69FB3}" presName="node" presStyleLbl="node1" presStyleIdx="2" presStyleCnt="5" custScaleX="113034">
        <dgm:presLayoutVars>
          <dgm:bulletEnabled val="1"/>
        </dgm:presLayoutVars>
      </dgm:prSet>
      <dgm:spPr/>
    </dgm:pt>
    <dgm:pt modelId="{255AB913-7B9E-43EA-B031-6E887DA78312}" type="pres">
      <dgm:prSet presAssocID="{E963E03E-B40F-46D1-880A-E470E599030F}" presName="sibTrans" presStyleCnt="0"/>
      <dgm:spPr/>
    </dgm:pt>
    <dgm:pt modelId="{A75DD7EF-792C-4340-9BA5-F2D344F04C30}" type="pres">
      <dgm:prSet presAssocID="{AE723E87-FFEA-461E-A887-6C4F066CBE30}" presName="node" presStyleLbl="node1" presStyleIdx="3" presStyleCnt="5" custScaleX="164434" custScaleY="136047">
        <dgm:presLayoutVars>
          <dgm:bulletEnabled val="1"/>
        </dgm:presLayoutVars>
      </dgm:prSet>
      <dgm:spPr/>
    </dgm:pt>
    <dgm:pt modelId="{068BDA43-D50C-49CA-8C7A-DA3A9CD6585A}" type="pres">
      <dgm:prSet presAssocID="{790DDAEE-569E-42FC-B0E5-0376952B129A}" presName="sibTrans" presStyleCnt="0"/>
      <dgm:spPr/>
    </dgm:pt>
    <dgm:pt modelId="{A4A90E93-FF85-4D18-A12C-01800A062006}" type="pres">
      <dgm:prSet presAssocID="{04180CB3-D4E2-4A0A-8EC3-E92F98B6801D}" presName="node" presStyleLbl="node1" presStyleIdx="4" presStyleCnt="5" custScaleX="177993" custScaleY="131238">
        <dgm:presLayoutVars>
          <dgm:bulletEnabled val="1"/>
        </dgm:presLayoutVars>
      </dgm:prSet>
      <dgm:spPr/>
    </dgm:pt>
  </dgm:ptLst>
  <dgm:cxnLst>
    <dgm:cxn modelId="{9B1B2322-2FFC-4366-AD86-9BE5D617E415}" type="presOf" srcId="{AE723E87-FFEA-461E-A887-6C4F066CBE30}" destId="{A75DD7EF-792C-4340-9BA5-F2D344F04C30}" srcOrd="0" destOrd="0" presId="urn:microsoft.com/office/officeart/2005/8/layout/default"/>
    <dgm:cxn modelId="{492A376D-72FE-46E1-A08E-69702D818027}" srcId="{A431136D-5088-4D5F-872B-1329E6FB323E}" destId="{8C80C9FE-17EB-4FEE-8CDD-D3BC36669E8A}" srcOrd="0" destOrd="0" parTransId="{E2333061-69DA-4A4D-BEE0-767085ACF258}" sibTransId="{15063184-FAF7-4416-99C2-04DE4A1379CC}"/>
    <dgm:cxn modelId="{847FD27E-A84E-4F8E-9233-1994CA93049C}" srcId="{A431136D-5088-4D5F-872B-1329E6FB323E}" destId="{AE723E87-FFEA-461E-A887-6C4F066CBE30}" srcOrd="3" destOrd="0" parTransId="{F686D216-37E8-40A8-BD13-9E7C70FE5ADD}" sibTransId="{790DDAEE-569E-42FC-B0E5-0376952B129A}"/>
    <dgm:cxn modelId="{DD1FB38B-BF03-494D-81B3-DAD4F954D3AB}" type="presOf" srcId="{A431136D-5088-4D5F-872B-1329E6FB323E}" destId="{8E0ED932-98D9-4448-A7BA-8E8A00BA63CC}" srcOrd="0" destOrd="0" presId="urn:microsoft.com/office/officeart/2005/8/layout/default"/>
    <dgm:cxn modelId="{757D7E95-718D-4510-860B-01B60D29BD2F}" type="presOf" srcId="{04180CB3-D4E2-4A0A-8EC3-E92F98B6801D}" destId="{A4A90E93-FF85-4D18-A12C-01800A062006}" srcOrd="0" destOrd="0" presId="urn:microsoft.com/office/officeart/2005/8/layout/default"/>
    <dgm:cxn modelId="{061F91A3-A162-481D-A397-0520F8FC4E96}" srcId="{A431136D-5088-4D5F-872B-1329E6FB323E}" destId="{F963D6B2-0E2D-4BF2-B168-F0043CA69FB3}" srcOrd="2" destOrd="0" parTransId="{ACF61899-871C-4A81-9117-8A7B0C05D8BC}" sibTransId="{E963E03E-B40F-46D1-880A-E470E599030F}"/>
    <dgm:cxn modelId="{9422E9A3-5AF4-4F88-8E70-96694C73C774}" type="presOf" srcId="{1A9F1673-BFEE-477A-A2A9-690DABC9AB31}" destId="{1DAEE38E-08BE-43A9-9406-52577AF25D56}" srcOrd="0" destOrd="0" presId="urn:microsoft.com/office/officeart/2005/8/layout/default"/>
    <dgm:cxn modelId="{CA3374A8-3253-4168-9408-41598B579BC8}" type="presOf" srcId="{F963D6B2-0E2D-4BF2-B168-F0043CA69FB3}" destId="{BBA96248-86A1-42D8-AA95-B41B69B02EC5}" srcOrd="0" destOrd="0" presId="urn:microsoft.com/office/officeart/2005/8/layout/default"/>
    <dgm:cxn modelId="{ED267EA9-9ABD-46E6-A18E-954FAB890F07}" srcId="{A431136D-5088-4D5F-872B-1329E6FB323E}" destId="{04180CB3-D4E2-4A0A-8EC3-E92F98B6801D}" srcOrd="4" destOrd="0" parTransId="{F6D3204A-4A7A-4463-8EA6-5C213D6958BB}" sibTransId="{BD66AD52-19E0-482B-A5AB-D4C2D3F70642}"/>
    <dgm:cxn modelId="{4BD640C2-7540-46D3-A37C-CC5CFCDBA371}" srcId="{A431136D-5088-4D5F-872B-1329E6FB323E}" destId="{1A9F1673-BFEE-477A-A2A9-690DABC9AB31}" srcOrd="1" destOrd="0" parTransId="{1F6EA7C5-4F22-4412-8D9F-0E08AD85FEA0}" sibTransId="{49A030AC-AAD8-4126-A9AD-B311E92202C4}"/>
    <dgm:cxn modelId="{FA97CCF5-18C8-49CA-8011-998AD17DE441}" type="presOf" srcId="{8C80C9FE-17EB-4FEE-8CDD-D3BC36669E8A}" destId="{260F610E-E0EF-46C7-BBC8-635CE1B45ED2}" srcOrd="0" destOrd="0" presId="urn:microsoft.com/office/officeart/2005/8/layout/default"/>
    <dgm:cxn modelId="{9388C235-BD9D-4350-AB3A-E11B87B3FFF0}" type="presParOf" srcId="{8E0ED932-98D9-4448-A7BA-8E8A00BA63CC}" destId="{260F610E-E0EF-46C7-BBC8-635CE1B45ED2}" srcOrd="0" destOrd="0" presId="urn:microsoft.com/office/officeart/2005/8/layout/default"/>
    <dgm:cxn modelId="{E1BA8C55-F229-4D5B-8DC4-211B601B2979}" type="presParOf" srcId="{8E0ED932-98D9-4448-A7BA-8E8A00BA63CC}" destId="{E73B6BB2-A6EB-4417-B989-53B4FDB68ACF}" srcOrd="1" destOrd="0" presId="urn:microsoft.com/office/officeart/2005/8/layout/default"/>
    <dgm:cxn modelId="{7BC378EF-B46E-41B7-9859-357E4AC3CA55}" type="presParOf" srcId="{8E0ED932-98D9-4448-A7BA-8E8A00BA63CC}" destId="{1DAEE38E-08BE-43A9-9406-52577AF25D56}" srcOrd="2" destOrd="0" presId="urn:microsoft.com/office/officeart/2005/8/layout/default"/>
    <dgm:cxn modelId="{4A6B91ED-2623-486A-B267-DF1A77B0CB3F}" type="presParOf" srcId="{8E0ED932-98D9-4448-A7BA-8E8A00BA63CC}" destId="{929A0E14-4327-4AC0-BC7C-51DB3D9EF1CE}" srcOrd="3" destOrd="0" presId="urn:microsoft.com/office/officeart/2005/8/layout/default"/>
    <dgm:cxn modelId="{49AA90DD-5A6D-40A4-A45D-4F26FC5F7DE0}" type="presParOf" srcId="{8E0ED932-98D9-4448-A7BA-8E8A00BA63CC}" destId="{BBA96248-86A1-42D8-AA95-B41B69B02EC5}" srcOrd="4" destOrd="0" presId="urn:microsoft.com/office/officeart/2005/8/layout/default"/>
    <dgm:cxn modelId="{F1251341-AB40-4A36-9598-035CEA67A47F}" type="presParOf" srcId="{8E0ED932-98D9-4448-A7BA-8E8A00BA63CC}" destId="{255AB913-7B9E-43EA-B031-6E887DA78312}" srcOrd="5" destOrd="0" presId="urn:microsoft.com/office/officeart/2005/8/layout/default"/>
    <dgm:cxn modelId="{AE144B1C-98CC-47D7-8A84-0B9DDEB22239}" type="presParOf" srcId="{8E0ED932-98D9-4448-A7BA-8E8A00BA63CC}" destId="{A75DD7EF-792C-4340-9BA5-F2D344F04C30}" srcOrd="6" destOrd="0" presId="urn:microsoft.com/office/officeart/2005/8/layout/default"/>
    <dgm:cxn modelId="{EC5A64C1-D51F-43D1-8120-CD376BCE7EEA}" type="presParOf" srcId="{8E0ED932-98D9-4448-A7BA-8E8A00BA63CC}" destId="{068BDA43-D50C-49CA-8C7A-DA3A9CD6585A}" srcOrd="7" destOrd="0" presId="urn:microsoft.com/office/officeart/2005/8/layout/default"/>
    <dgm:cxn modelId="{C02A1C7C-FF5B-47E2-958D-A99DFA9FD194}" type="presParOf" srcId="{8E0ED932-98D9-4448-A7BA-8E8A00BA63CC}" destId="{A4A90E93-FF85-4D18-A12C-01800A06200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C2E1A-A9F2-46FD-AEEF-D646DEA825C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2D32941A-34A8-44C4-BE7D-5E0F842676DA}">
      <dgm:prSet custT="1"/>
      <dgm:spPr/>
      <dgm:t>
        <a:bodyPr/>
        <a:lstStyle/>
        <a:p>
          <a:r>
            <a:rPr lang="en-US" sz="1200" b="0" dirty="0"/>
            <a:t>Check that a healthcare discharge summary has been received for everyone who has been released from prison that includes relevant information on health and social care needs (e.g., from healthcare and education).</a:t>
          </a:r>
        </a:p>
      </dgm:t>
    </dgm:pt>
    <dgm:pt modelId="{35B5DFD6-D9F8-45C1-8418-B5B500B1CD74}" type="parTrans" cxnId="{84A686AD-1EE0-457E-9411-4A0147979A8B}">
      <dgm:prSet/>
      <dgm:spPr/>
      <dgm:t>
        <a:bodyPr/>
        <a:lstStyle/>
        <a:p>
          <a:endParaRPr lang="en-US"/>
        </a:p>
      </dgm:t>
    </dgm:pt>
    <dgm:pt modelId="{4DB0E87E-AA47-41CE-9B93-6A38418E8EDE}" type="sibTrans" cxnId="{84A686AD-1EE0-457E-9411-4A0147979A8B}">
      <dgm:prSet/>
      <dgm:spPr/>
      <dgm:t>
        <a:bodyPr/>
        <a:lstStyle/>
        <a:p>
          <a:endParaRPr lang="en-US"/>
        </a:p>
      </dgm:t>
    </dgm:pt>
    <dgm:pt modelId="{34E0A8A0-098A-45B3-92BC-4089A83C6B50}">
      <dgm:prSet custT="1"/>
      <dgm:spPr/>
      <dgm:t>
        <a:bodyPr/>
        <a:lstStyle/>
        <a:p>
          <a:r>
            <a:rPr lang="en-US" sz="1200" b="0" dirty="0"/>
            <a:t>The existence of data sharing agreements/processes between prisons, probation, and health and social care providers and commissioners</a:t>
          </a:r>
          <a:r>
            <a:rPr lang="en-US" sz="1300" b="0" dirty="0"/>
            <a:t>.</a:t>
          </a:r>
        </a:p>
      </dgm:t>
    </dgm:pt>
    <dgm:pt modelId="{5525EAB5-D598-416C-9D86-485E8F176E8B}" type="parTrans" cxnId="{67537C66-33E7-4300-8868-F386FD238E07}">
      <dgm:prSet/>
      <dgm:spPr/>
      <dgm:t>
        <a:bodyPr/>
        <a:lstStyle/>
        <a:p>
          <a:endParaRPr lang="en-US"/>
        </a:p>
      </dgm:t>
    </dgm:pt>
    <dgm:pt modelId="{D2BBCCF5-A37E-4B3E-97ED-80F9C879907B}" type="sibTrans" cxnId="{67537C66-33E7-4300-8868-F386FD238E07}">
      <dgm:prSet/>
      <dgm:spPr/>
      <dgm:t>
        <a:bodyPr/>
        <a:lstStyle/>
        <a:p>
          <a:endParaRPr lang="en-US"/>
        </a:p>
      </dgm:t>
    </dgm:pt>
    <dgm:pt modelId="{9FD6716A-BC42-45F3-ABEF-D1C434E2B825}">
      <dgm:prSet/>
      <dgm:spPr/>
      <dgm:t>
        <a:bodyPr/>
        <a:lstStyle/>
        <a:p>
          <a:pPr>
            <a:buNone/>
          </a:pPr>
          <a:r>
            <a:rPr lang="en-US" dirty="0"/>
            <a:t>14. The existence of data sharing agreements/processes between prisons, probation, and health and social care providers and commissioners .</a:t>
          </a:r>
        </a:p>
      </dgm:t>
    </dgm:pt>
    <dgm:pt modelId="{61B15FE4-E204-40B0-8B59-D0848F6D9706}" type="parTrans" cxnId="{CF13EB49-8364-4A72-B2EE-B153D17E02F5}">
      <dgm:prSet/>
      <dgm:spPr/>
      <dgm:t>
        <a:bodyPr/>
        <a:lstStyle/>
        <a:p>
          <a:endParaRPr lang="en-US"/>
        </a:p>
      </dgm:t>
    </dgm:pt>
    <dgm:pt modelId="{5FA6B311-8F90-464A-9DE5-BD479B6B5A63}" type="sibTrans" cxnId="{CF13EB49-8364-4A72-B2EE-B153D17E02F5}">
      <dgm:prSet/>
      <dgm:spPr/>
      <dgm:t>
        <a:bodyPr/>
        <a:lstStyle/>
        <a:p>
          <a:endParaRPr lang="en-US"/>
        </a:p>
      </dgm:t>
    </dgm:pt>
    <dgm:pt modelId="{0C731E7C-A10A-4837-852C-F2A6732F3924}">
      <dgm:prSet custT="1"/>
      <dgm:spPr/>
      <dgm:t>
        <a:bodyPr/>
        <a:lstStyle/>
        <a:p>
          <a:r>
            <a:rPr lang="en-US" sz="1200" b="0" dirty="0"/>
            <a:t>Policies and procedures for information sharing on risk to self are in place.</a:t>
          </a:r>
        </a:p>
      </dgm:t>
    </dgm:pt>
    <dgm:pt modelId="{6ED0A0F2-043E-4F4E-80A4-E8A29013F813}" type="parTrans" cxnId="{AF7CB0C8-4F86-4599-8EBB-5DA426F151CB}">
      <dgm:prSet/>
      <dgm:spPr/>
      <dgm:t>
        <a:bodyPr/>
        <a:lstStyle/>
        <a:p>
          <a:endParaRPr lang="en-US"/>
        </a:p>
      </dgm:t>
    </dgm:pt>
    <dgm:pt modelId="{4D62393C-EEDE-43EB-BAC0-0F309E4048BC}" type="sibTrans" cxnId="{AF7CB0C8-4F86-4599-8EBB-5DA426F151CB}">
      <dgm:prSet/>
      <dgm:spPr/>
      <dgm:t>
        <a:bodyPr/>
        <a:lstStyle/>
        <a:p>
          <a:endParaRPr lang="en-US"/>
        </a:p>
      </dgm:t>
    </dgm:pt>
    <dgm:pt modelId="{3E6A3543-4C59-446E-8DF1-A55D0ECCFF71}">
      <dgm:prSet/>
      <dgm:spPr/>
      <dgm:t>
        <a:bodyPr/>
        <a:lstStyle/>
        <a:p>
          <a:pPr>
            <a:buNone/>
          </a:pPr>
          <a:r>
            <a:rPr lang="en-US" dirty="0"/>
            <a:t>15. The existence of policy, processes and procedures between probation, prisons and health for information sharing on risk to self.</a:t>
          </a:r>
        </a:p>
      </dgm:t>
    </dgm:pt>
    <dgm:pt modelId="{84A9E9E6-081C-47AB-B2D9-F0513D185CDA}" type="parTrans" cxnId="{284C98B3-9F4D-44C6-88BC-9D2C612E6E09}">
      <dgm:prSet/>
      <dgm:spPr/>
      <dgm:t>
        <a:bodyPr/>
        <a:lstStyle/>
        <a:p>
          <a:endParaRPr lang="en-US"/>
        </a:p>
      </dgm:t>
    </dgm:pt>
    <dgm:pt modelId="{36348170-C466-48E3-8492-1BA99FF87041}" type="sibTrans" cxnId="{284C98B3-9F4D-44C6-88BC-9D2C612E6E09}">
      <dgm:prSet/>
      <dgm:spPr/>
      <dgm:t>
        <a:bodyPr/>
        <a:lstStyle/>
        <a:p>
          <a:endParaRPr lang="en-US"/>
        </a:p>
      </dgm:t>
    </dgm:pt>
    <dgm:pt modelId="{35F6C0AC-3A21-49EA-BC04-4311336E9ACC}">
      <dgm:prSet/>
      <dgm:spPr/>
      <dgm:t>
        <a:bodyPr/>
        <a:lstStyle/>
        <a:p>
          <a:pPr>
            <a:buNone/>
          </a:pPr>
          <a:r>
            <a:rPr lang="en-US" dirty="0"/>
            <a:t>16. The proportion of Support and Safety Plans in Approved Premises that are uploaded on to Delius.</a:t>
          </a:r>
        </a:p>
      </dgm:t>
    </dgm:pt>
    <dgm:pt modelId="{CDCBBA52-26FC-42F5-BDC1-EFED144512B2}" type="parTrans" cxnId="{5C58A74B-B8D5-4CEC-A711-7C375293B060}">
      <dgm:prSet/>
      <dgm:spPr/>
      <dgm:t>
        <a:bodyPr/>
        <a:lstStyle/>
        <a:p>
          <a:endParaRPr lang="en-US"/>
        </a:p>
      </dgm:t>
    </dgm:pt>
    <dgm:pt modelId="{72900AE5-F777-45F0-ADC7-C21AA946D2EA}" type="sibTrans" cxnId="{5C58A74B-B8D5-4CEC-A711-7C375293B060}">
      <dgm:prSet/>
      <dgm:spPr/>
      <dgm:t>
        <a:bodyPr/>
        <a:lstStyle/>
        <a:p>
          <a:endParaRPr lang="en-US"/>
        </a:p>
      </dgm:t>
    </dgm:pt>
    <dgm:pt modelId="{D01FB36F-6196-4E07-9769-B8C49AFEDCA5}">
      <dgm:prSet custT="1"/>
      <dgm:spPr/>
      <dgm:t>
        <a:bodyPr/>
        <a:lstStyle/>
        <a:p>
          <a:r>
            <a:rPr lang="en-US" sz="1200" b="0" dirty="0"/>
            <a:t>Everyone with a blood borne virus or TB leaving or being recalled to prison is supported to continue engaging with healthcare.</a:t>
          </a:r>
        </a:p>
      </dgm:t>
    </dgm:pt>
    <dgm:pt modelId="{BF59921D-DC0D-4F52-A8A4-590EAB8B7925}" type="parTrans" cxnId="{4C4466B1-7DAE-4429-B8C4-C4C597679313}">
      <dgm:prSet/>
      <dgm:spPr/>
      <dgm:t>
        <a:bodyPr/>
        <a:lstStyle/>
        <a:p>
          <a:endParaRPr lang="en-US"/>
        </a:p>
      </dgm:t>
    </dgm:pt>
    <dgm:pt modelId="{48F5609C-C8A9-4D83-97CD-41F66D5772E9}" type="sibTrans" cxnId="{4C4466B1-7DAE-4429-B8C4-C4C597679313}">
      <dgm:prSet/>
      <dgm:spPr/>
      <dgm:t>
        <a:bodyPr/>
        <a:lstStyle/>
        <a:p>
          <a:endParaRPr lang="en-US"/>
        </a:p>
      </dgm:t>
    </dgm:pt>
    <dgm:pt modelId="{A15088F4-EAD7-4BE9-8A33-8D2AD80F5A32}">
      <dgm:prSet/>
      <dgm:spPr/>
      <dgm:t>
        <a:bodyPr/>
        <a:lstStyle/>
        <a:p>
          <a:pPr>
            <a:buNone/>
          </a:pPr>
          <a:r>
            <a:rPr lang="en-US" dirty="0"/>
            <a:t>17. The proportion of those with a blood borne virus or TB diagnosis leaving or being recalled to prison that are supported to continue engaging with healthcare services.</a:t>
          </a:r>
        </a:p>
      </dgm:t>
    </dgm:pt>
    <dgm:pt modelId="{F33A868F-0BD3-4AE4-A146-DA330C260F80}" type="parTrans" cxnId="{D2F71324-39E0-42A1-A617-51A5078BD2D3}">
      <dgm:prSet/>
      <dgm:spPr/>
      <dgm:t>
        <a:bodyPr/>
        <a:lstStyle/>
        <a:p>
          <a:endParaRPr lang="en-US"/>
        </a:p>
      </dgm:t>
    </dgm:pt>
    <dgm:pt modelId="{24623029-7F1C-4F0C-BB56-F44FDDFFC783}" type="sibTrans" cxnId="{D2F71324-39E0-42A1-A617-51A5078BD2D3}">
      <dgm:prSet/>
      <dgm:spPr/>
      <dgm:t>
        <a:bodyPr/>
        <a:lstStyle/>
        <a:p>
          <a:endParaRPr lang="en-US"/>
        </a:p>
      </dgm:t>
    </dgm:pt>
    <dgm:pt modelId="{FD3CB420-AA92-4414-A1E6-3F2DD9E40121}">
      <dgm:prSet/>
      <dgm:spPr/>
      <dgm:t>
        <a:bodyPr/>
        <a:lstStyle/>
        <a:p>
          <a:pPr>
            <a:buNone/>
          </a:pPr>
          <a:r>
            <a:rPr lang="en-US" dirty="0"/>
            <a:t>13. The proportion of people released from prison who have a healthcare discharge summary recorded by a GP or probation.</a:t>
          </a:r>
        </a:p>
      </dgm:t>
    </dgm:pt>
    <dgm:pt modelId="{466AC7A0-D207-48A3-9802-DFC0BE4F6940}" type="parTrans" cxnId="{38EFD793-64E5-469F-B2AA-8C73171FDD4E}">
      <dgm:prSet/>
      <dgm:spPr/>
      <dgm:t>
        <a:bodyPr/>
        <a:lstStyle/>
        <a:p>
          <a:endParaRPr lang="en-GB"/>
        </a:p>
      </dgm:t>
    </dgm:pt>
    <dgm:pt modelId="{177473DE-DF74-4FFB-86FD-9F839CD3504C}" type="sibTrans" cxnId="{38EFD793-64E5-469F-B2AA-8C73171FDD4E}">
      <dgm:prSet/>
      <dgm:spPr/>
      <dgm:t>
        <a:bodyPr/>
        <a:lstStyle/>
        <a:p>
          <a:endParaRPr lang="en-GB"/>
        </a:p>
      </dgm:t>
    </dgm:pt>
    <dgm:pt modelId="{009677A6-F375-4678-A7C1-7003835F5D9E}" type="pres">
      <dgm:prSet presAssocID="{F49C2E1A-A9F2-46FD-AEEF-D646DEA825C7}" presName="Name0" presStyleCnt="0">
        <dgm:presLayoutVars>
          <dgm:dir/>
          <dgm:animLvl val="lvl"/>
          <dgm:resizeHandles/>
        </dgm:presLayoutVars>
      </dgm:prSet>
      <dgm:spPr/>
    </dgm:pt>
    <dgm:pt modelId="{EEB15320-3A15-49FC-83F7-6A487F80CC08}" type="pres">
      <dgm:prSet presAssocID="{2D32941A-34A8-44C4-BE7D-5E0F842676DA}" presName="linNode" presStyleCnt="0"/>
      <dgm:spPr/>
    </dgm:pt>
    <dgm:pt modelId="{E2D6BFB7-0E76-42A6-8EB7-B4367E116BFE}" type="pres">
      <dgm:prSet presAssocID="{2D32941A-34A8-44C4-BE7D-5E0F842676DA}" presName="parentShp" presStyleLbl="node1" presStyleIdx="0" presStyleCnt="4" custScaleX="151040">
        <dgm:presLayoutVars>
          <dgm:bulletEnabled val="1"/>
        </dgm:presLayoutVars>
      </dgm:prSet>
      <dgm:spPr/>
    </dgm:pt>
    <dgm:pt modelId="{71C82092-C738-4B75-8EF4-F16940CEDE13}" type="pres">
      <dgm:prSet presAssocID="{2D32941A-34A8-44C4-BE7D-5E0F842676DA}" presName="childShp" presStyleLbl="bgAccFollowNode1" presStyleIdx="0" presStyleCnt="4">
        <dgm:presLayoutVars>
          <dgm:bulletEnabled val="1"/>
        </dgm:presLayoutVars>
      </dgm:prSet>
      <dgm:spPr>
        <a:prstGeom prst="roundRect">
          <a:avLst/>
        </a:prstGeom>
      </dgm:spPr>
    </dgm:pt>
    <dgm:pt modelId="{F57E4FF0-4035-463C-8C30-C72DF31DB229}" type="pres">
      <dgm:prSet presAssocID="{4DB0E87E-AA47-41CE-9B93-6A38418E8EDE}" presName="spacing" presStyleCnt="0"/>
      <dgm:spPr/>
    </dgm:pt>
    <dgm:pt modelId="{A647C8D1-359C-4D27-9A46-CC883A92753E}" type="pres">
      <dgm:prSet presAssocID="{34E0A8A0-098A-45B3-92BC-4089A83C6B50}" presName="linNode" presStyleCnt="0"/>
      <dgm:spPr/>
    </dgm:pt>
    <dgm:pt modelId="{7FFC7D48-8550-4BD9-80D5-D9F88696F469}" type="pres">
      <dgm:prSet presAssocID="{34E0A8A0-098A-45B3-92BC-4089A83C6B50}" presName="parentShp" presStyleLbl="node1" presStyleIdx="1" presStyleCnt="4" custScaleX="151678">
        <dgm:presLayoutVars>
          <dgm:bulletEnabled val="1"/>
        </dgm:presLayoutVars>
      </dgm:prSet>
      <dgm:spPr/>
    </dgm:pt>
    <dgm:pt modelId="{C018753A-4D24-40DD-88BF-2DC982D36241}" type="pres">
      <dgm:prSet presAssocID="{34E0A8A0-098A-45B3-92BC-4089A83C6B50}" presName="childShp" presStyleLbl="bgAccFollowNode1" presStyleIdx="1" presStyleCnt="4">
        <dgm:presLayoutVars>
          <dgm:bulletEnabled val="1"/>
        </dgm:presLayoutVars>
      </dgm:prSet>
      <dgm:spPr>
        <a:prstGeom prst="roundRect">
          <a:avLst/>
        </a:prstGeom>
      </dgm:spPr>
    </dgm:pt>
    <dgm:pt modelId="{8BCD9B9D-26EC-4343-99B7-D0445C94A02D}" type="pres">
      <dgm:prSet presAssocID="{D2BBCCF5-A37E-4B3E-97ED-80F9C879907B}" presName="spacing" presStyleCnt="0"/>
      <dgm:spPr/>
    </dgm:pt>
    <dgm:pt modelId="{4C6777C7-984C-4A5B-B5DC-59AB18C65521}" type="pres">
      <dgm:prSet presAssocID="{0C731E7C-A10A-4837-852C-F2A6732F3924}" presName="linNode" presStyleCnt="0"/>
      <dgm:spPr/>
    </dgm:pt>
    <dgm:pt modelId="{DD7CF44D-DEDF-4322-AFC8-1B6E8A45A54D}" type="pres">
      <dgm:prSet presAssocID="{0C731E7C-A10A-4837-852C-F2A6732F3924}" presName="parentShp" presStyleLbl="node1" presStyleIdx="2" presStyleCnt="4" custScaleX="149482">
        <dgm:presLayoutVars>
          <dgm:bulletEnabled val="1"/>
        </dgm:presLayoutVars>
      </dgm:prSet>
      <dgm:spPr/>
    </dgm:pt>
    <dgm:pt modelId="{5C674A22-EA4A-4001-8718-6E1FC1B59BE3}" type="pres">
      <dgm:prSet presAssocID="{0C731E7C-A10A-4837-852C-F2A6732F3924}" presName="childShp" presStyleLbl="bgAccFollowNode1" presStyleIdx="2" presStyleCnt="4">
        <dgm:presLayoutVars>
          <dgm:bulletEnabled val="1"/>
        </dgm:presLayoutVars>
      </dgm:prSet>
      <dgm:spPr>
        <a:prstGeom prst="roundRect">
          <a:avLst/>
        </a:prstGeom>
      </dgm:spPr>
    </dgm:pt>
    <dgm:pt modelId="{A7B44567-EBFA-41C5-B144-AF717EBB52D9}" type="pres">
      <dgm:prSet presAssocID="{4D62393C-EEDE-43EB-BAC0-0F309E4048BC}" presName="spacing" presStyleCnt="0"/>
      <dgm:spPr/>
    </dgm:pt>
    <dgm:pt modelId="{D49D4250-6887-4326-8EA9-35BBC1602652}" type="pres">
      <dgm:prSet presAssocID="{D01FB36F-6196-4E07-9769-B8C49AFEDCA5}" presName="linNode" presStyleCnt="0"/>
      <dgm:spPr/>
    </dgm:pt>
    <dgm:pt modelId="{3BC367A8-5D4A-4581-AF5C-93DF124D9D2E}" type="pres">
      <dgm:prSet presAssocID="{D01FB36F-6196-4E07-9769-B8C49AFEDCA5}" presName="parentShp" presStyleLbl="node1" presStyleIdx="3" presStyleCnt="4" custScaleX="150946">
        <dgm:presLayoutVars>
          <dgm:bulletEnabled val="1"/>
        </dgm:presLayoutVars>
      </dgm:prSet>
      <dgm:spPr/>
    </dgm:pt>
    <dgm:pt modelId="{B8E68988-A600-4BD2-A8E5-03E3F5959D45}" type="pres">
      <dgm:prSet presAssocID="{D01FB36F-6196-4E07-9769-B8C49AFEDCA5}" presName="childShp" presStyleLbl="bgAccFollowNode1" presStyleIdx="3" presStyleCnt="4">
        <dgm:presLayoutVars>
          <dgm:bulletEnabled val="1"/>
        </dgm:presLayoutVars>
      </dgm:prSet>
      <dgm:spPr>
        <a:prstGeom prst="roundRect">
          <a:avLst/>
        </a:prstGeom>
      </dgm:spPr>
    </dgm:pt>
  </dgm:ptLst>
  <dgm:cxnLst>
    <dgm:cxn modelId="{D2F71324-39E0-42A1-A617-51A5078BD2D3}" srcId="{D01FB36F-6196-4E07-9769-B8C49AFEDCA5}" destId="{A15088F4-EAD7-4BE9-8A33-8D2AD80F5A32}" srcOrd="0" destOrd="0" parTransId="{F33A868F-0BD3-4AE4-A146-DA330C260F80}" sibTransId="{24623029-7F1C-4F0C-BB56-F44FDDFFC783}"/>
    <dgm:cxn modelId="{48D7265E-F27E-4FD5-87BE-962576F5AF29}" type="presOf" srcId="{3E6A3543-4C59-446E-8DF1-A55D0ECCFF71}" destId="{5C674A22-EA4A-4001-8718-6E1FC1B59BE3}" srcOrd="0" destOrd="0" presId="urn:microsoft.com/office/officeart/2005/8/layout/vList6"/>
    <dgm:cxn modelId="{67537C66-33E7-4300-8868-F386FD238E07}" srcId="{F49C2E1A-A9F2-46FD-AEEF-D646DEA825C7}" destId="{34E0A8A0-098A-45B3-92BC-4089A83C6B50}" srcOrd="1" destOrd="0" parTransId="{5525EAB5-D598-416C-9D86-485E8F176E8B}" sibTransId="{D2BBCCF5-A37E-4B3E-97ED-80F9C879907B}"/>
    <dgm:cxn modelId="{CF13EB49-8364-4A72-B2EE-B153D17E02F5}" srcId="{34E0A8A0-098A-45B3-92BC-4089A83C6B50}" destId="{9FD6716A-BC42-45F3-ABEF-D1C434E2B825}" srcOrd="0" destOrd="0" parTransId="{61B15FE4-E204-40B0-8B59-D0848F6D9706}" sibTransId="{5FA6B311-8F90-464A-9DE5-BD479B6B5A63}"/>
    <dgm:cxn modelId="{5C58A74B-B8D5-4CEC-A711-7C375293B060}" srcId="{0C731E7C-A10A-4837-852C-F2A6732F3924}" destId="{35F6C0AC-3A21-49EA-BC04-4311336E9ACC}" srcOrd="1" destOrd="0" parTransId="{CDCBBA52-26FC-42F5-BDC1-EFED144512B2}" sibTransId="{72900AE5-F777-45F0-ADC7-C21AA946D2EA}"/>
    <dgm:cxn modelId="{4A0A3A80-507B-4950-8258-4943799A2452}" type="presOf" srcId="{D01FB36F-6196-4E07-9769-B8C49AFEDCA5}" destId="{3BC367A8-5D4A-4581-AF5C-93DF124D9D2E}" srcOrd="0" destOrd="0" presId="urn:microsoft.com/office/officeart/2005/8/layout/vList6"/>
    <dgm:cxn modelId="{4BE24084-1DC5-42D9-AA5F-419513CB7D88}" type="presOf" srcId="{A15088F4-EAD7-4BE9-8A33-8D2AD80F5A32}" destId="{B8E68988-A600-4BD2-A8E5-03E3F5959D45}" srcOrd="0" destOrd="0" presId="urn:microsoft.com/office/officeart/2005/8/layout/vList6"/>
    <dgm:cxn modelId="{38EFD793-64E5-469F-B2AA-8C73171FDD4E}" srcId="{2D32941A-34A8-44C4-BE7D-5E0F842676DA}" destId="{FD3CB420-AA92-4414-A1E6-3F2DD9E40121}" srcOrd="0" destOrd="0" parTransId="{466AC7A0-D207-48A3-9802-DFC0BE4F6940}" sibTransId="{177473DE-DF74-4FFB-86FD-9F839CD3504C}"/>
    <dgm:cxn modelId="{BDA0349F-987E-49C0-8183-48B5B39CA628}" type="presOf" srcId="{0C731E7C-A10A-4837-852C-F2A6732F3924}" destId="{DD7CF44D-DEDF-4322-AFC8-1B6E8A45A54D}" srcOrd="0" destOrd="0" presId="urn:microsoft.com/office/officeart/2005/8/layout/vList6"/>
    <dgm:cxn modelId="{57A5B8A4-7E3F-44C2-BC96-FC416728C08F}" type="presOf" srcId="{F49C2E1A-A9F2-46FD-AEEF-D646DEA825C7}" destId="{009677A6-F375-4678-A7C1-7003835F5D9E}" srcOrd="0" destOrd="0" presId="urn:microsoft.com/office/officeart/2005/8/layout/vList6"/>
    <dgm:cxn modelId="{84A686AD-1EE0-457E-9411-4A0147979A8B}" srcId="{F49C2E1A-A9F2-46FD-AEEF-D646DEA825C7}" destId="{2D32941A-34A8-44C4-BE7D-5E0F842676DA}" srcOrd="0" destOrd="0" parTransId="{35B5DFD6-D9F8-45C1-8418-B5B500B1CD74}" sibTransId="{4DB0E87E-AA47-41CE-9B93-6A38418E8EDE}"/>
    <dgm:cxn modelId="{4C4466B1-7DAE-4429-B8C4-C4C597679313}" srcId="{F49C2E1A-A9F2-46FD-AEEF-D646DEA825C7}" destId="{D01FB36F-6196-4E07-9769-B8C49AFEDCA5}" srcOrd="3" destOrd="0" parTransId="{BF59921D-DC0D-4F52-A8A4-590EAB8B7925}" sibTransId="{48F5609C-C8A9-4D83-97CD-41F66D5772E9}"/>
    <dgm:cxn modelId="{284C98B3-9F4D-44C6-88BC-9D2C612E6E09}" srcId="{0C731E7C-A10A-4837-852C-F2A6732F3924}" destId="{3E6A3543-4C59-446E-8DF1-A55D0ECCFF71}" srcOrd="0" destOrd="0" parTransId="{84A9E9E6-081C-47AB-B2D9-F0513D185CDA}" sibTransId="{36348170-C466-48E3-8492-1BA99FF87041}"/>
    <dgm:cxn modelId="{873301B6-8CFC-4C2C-A2D4-AF8F73D93A46}" type="presOf" srcId="{2D32941A-34A8-44C4-BE7D-5E0F842676DA}" destId="{E2D6BFB7-0E76-42A6-8EB7-B4367E116BFE}" srcOrd="0" destOrd="0" presId="urn:microsoft.com/office/officeart/2005/8/layout/vList6"/>
    <dgm:cxn modelId="{5DBF6AC5-0BD5-430B-B400-D198D1D75F6C}" type="presOf" srcId="{FD3CB420-AA92-4414-A1E6-3F2DD9E40121}" destId="{71C82092-C738-4B75-8EF4-F16940CEDE13}" srcOrd="0" destOrd="0" presId="urn:microsoft.com/office/officeart/2005/8/layout/vList6"/>
    <dgm:cxn modelId="{AF7CB0C8-4F86-4599-8EBB-5DA426F151CB}" srcId="{F49C2E1A-A9F2-46FD-AEEF-D646DEA825C7}" destId="{0C731E7C-A10A-4837-852C-F2A6732F3924}" srcOrd="2" destOrd="0" parTransId="{6ED0A0F2-043E-4F4E-80A4-E8A29013F813}" sibTransId="{4D62393C-EEDE-43EB-BAC0-0F309E4048BC}"/>
    <dgm:cxn modelId="{A0E162CA-FAF0-4A5B-BC90-4A868EC1C2FA}" type="presOf" srcId="{9FD6716A-BC42-45F3-ABEF-D1C434E2B825}" destId="{C018753A-4D24-40DD-88BF-2DC982D36241}" srcOrd="0" destOrd="0" presId="urn:microsoft.com/office/officeart/2005/8/layout/vList6"/>
    <dgm:cxn modelId="{6D7B85E0-B19C-4015-AB57-6E718BB93F33}" type="presOf" srcId="{34E0A8A0-098A-45B3-92BC-4089A83C6B50}" destId="{7FFC7D48-8550-4BD9-80D5-D9F88696F469}" srcOrd="0" destOrd="0" presId="urn:microsoft.com/office/officeart/2005/8/layout/vList6"/>
    <dgm:cxn modelId="{B69B68F8-5622-471B-A071-E1AF5FB8EFF1}" type="presOf" srcId="{35F6C0AC-3A21-49EA-BC04-4311336E9ACC}" destId="{5C674A22-EA4A-4001-8718-6E1FC1B59BE3}" srcOrd="0" destOrd="1" presId="urn:microsoft.com/office/officeart/2005/8/layout/vList6"/>
    <dgm:cxn modelId="{F01E6A4D-2BEC-4BC2-A89C-7E574C19F3EE}" type="presParOf" srcId="{009677A6-F375-4678-A7C1-7003835F5D9E}" destId="{EEB15320-3A15-49FC-83F7-6A487F80CC08}" srcOrd="0" destOrd="0" presId="urn:microsoft.com/office/officeart/2005/8/layout/vList6"/>
    <dgm:cxn modelId="{AD1766B8-2B04-4A04-AA58-08E9DB879AB5}" type="presParOf" srcId="{EEB15320-3A15-49FC-83F7-6A487F80CC08}" destId="{E2D6BFB7-0E76-42A6-8EB7-B4367E116BFE}" srcOrd="0" destOrd="0" presId="urn:microsoft.com/office/officeart/2005/8/layout/vList6"/>
    <dgm:cxn modelId="{4454B19B-C7A8-422E-AAE0-24467BFF3B70}" type="presParOf" srcId="{EEB15320-3A15-49FC-83F7-6A487F80CC08}" destId="{71C82092-C738-4B75-8EF4-F16940CEDE13}" srcOrd="1" destOrd="0" presId="urn:microsoft.com/office/officeart/2005/8/layout/vList6"/>
    <dgm:cxn modelId="{5A32ADB3-7BF1-4F4E-8FF0-C4807414367B}" type="presParOf" srcId="{009677A6-F375-4678-A7C1-7003835F5D9E}" destId="{F57E4FF0-4035-463C-8C30-C72DF31DB229}" srcOrd="1" destOrd="0" presId="urn:microsoft.com/office/officeart/2005/8/layout/vList6"/>
    <dgm:cxn modelId="{35458E6B-B5C5-4ADA-A7A9-B22853AAD6A0}" type="presParOf" srcId="{009677A6-F375-4678-A7C1-7003835F5D9E}" destId="{A647C8D1-359C-4D27-9A46-CC883A92753E}" srcOrd="2" destOrd="0" presId="urn:microsoft.com/office/officeart/2005/8/layout/vList6"/>
    <dgm:cxn modelId="{C3254F35-8BE3-4E9A-9389-12DEF555FD7F}" type="presParOf" srcId="{A647C8D1-359C-4D27-9A46-CC883A92753E}" destId="{7FFC7D48-8550-4BD9-80D5-D9F88696F469}" srcOrd="0" destOrd="0" presId="urn:microsoft.com/office/officeart/2005/8/layout/vList6"/>
    <dgm:cxn modelId="{E8FC8F0C-5E50-4C6A-BF9F-6B5D823A6AAC}" type="presParOf" srcId="{A647C8D1-359C-4D27-9A46-CC883A92753E}" destId="{C018753A-4D24-40DD-88BF-2DC982D36241}" srcOrd="1" destOrd="0" presId="urn:microsoft.com/office/officeart/2005/8/layout/vList6"/>
    <dgm:cxn modelId="{CAE0C678-24DF-466F-B73E-FA24B3D0C8D1}" type="presParOf" srcId="{009677A6-F375-4678-A7C1-7003835F5D9E}" destId="{8BCD9B9D-26EC-4343-99B7-D0445C94A02D}" srcOrd="3" destOrd="0" presId="urn:microsoft.com/office/officeart/2005/8/layout/vList6"/>
    <dgm:cxn modelId="{B1E2310E-2CB3-4447-BA12-5D869C25B454}" type="presParOf" srcId="{009677A6-F375-4678-A7C1-7003835F5D9E}" destId="{4C6777C7-984C-4A5B-B5DC-59AB18C65521}" srcOrd="4" destOrd="0" presId="urn:microsoft.com/office/officeart/2005/8/layout/vList6"/>
    <dgm:cxn modelId="{99A98CAF-E868-4AB8-BAD0-8EF7E07BA252}" type="presParOf" srcId="{4C6777C7-984C-4A5B-B5DC-59AB18C65521}" destId="{DD7CF44D-DEDF-4322-AFC8-1B6E8A45A54D}" srcOrd="0" destOrd="0" presId="urn:microsoft.com/office/officeart/2005/8/layout/vList6"/>
    <dgm:cxn modelId="{D2A5BA62-892D-4451-B3AE-12614B4BDA17}" type="presParOf" srcId="{4C6777C7-984C-4A5B-B5DC-59AB18C65521}" destId="{5C674A22-EA4A-4001-8718-6E1FC1B59BE3}" srcOrd="1" destOrd="0" presId="urn:microsoft.com/office/officeart/2005/8/layout/vList6"/>
    <dgm:cxn modelId="{4E77EE6A-11A3-4528-9464-96E4AF9B2C45}" type="presParOf" srcId="{009677A6-F375-4678-A7C1-7003835F5D9E}" destId="{A7B44567-EBFA-41C5-B144-AF717EBB52D9}" srcOrd="5" destOrd="0" presId="urn:microsoft.com/office/officeart/2005/8/layout/vList6"/>
    <dgm:cxn modelId="{27242CBB-75A4-4EFF-B520-2BC49D4F09F1}" type="presParOf" srcId="{009677A6-F375-4678-A7C1-7003835F5D9E}" destId="{D49D4250-6887-4326-8EA9-35BBC1602652}" srcOrd="6" destOrd="0" presId="urn:microsoft.com/office/officeart/2005/8/layout/vList6"/>
    <dgm:cxn modelId="{A41B9CE2-5FD2-43AA-A7F6-777A8A67BBE0}" type="presParOf" srcId="{D49D4250-6887-4326-8EA9-35BBC1602652}" destId="{3BC367A8-5D4A-4581-AF5C-93DF124D9D2E}" srcOrd="0" destOrd="0" presId="urn:microsoft.com/office/officeart/2005/8/layout/vList6"/>
    <dgm:cxn modelId="{3A88E8DD-5ECE-4CB8-8E35-9B96396142C4}" type="presParOf" srcId="{D49D4250-6887-4326-8EA9-35BBC1602652}" destId="{B8E68988-A600-4BD2-A8E5-03E3F5959D4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AD4962-F607-4975-8CC5-F9CFA5E0BD4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B86D617-2F11-413D-B2CC-DA777697A4BB}">
      <dgm:prSet/>
      <dgm:spPr/>
      <dgm:t>
        <a:bodyPr/>
        <a:lstStyle/>
        <a:p>
          <a:r>
            <a:rPr lang="en-US" b="1" dirty="0"/>
            <a:t>The number of times that an individual’s supervisor is changed is </a:t>
          </a:r>
          <a:r>
            <a:rPr lang="en-US" b="1" dirty="0" err="1"/>
            <a:t>minimised</a:t>
          </a:r>
          <a:r>
            <a:rPr lang="en-US" b="1" dirty="0"/>
            <a:t>.</a:t>
          </a:r>
        </a:p>
      </dgm:t>
    </dgm:pt>
    <dgm:pt modelId="{615326C9-0611-4327-9118-1C73818438BF}" type="parTrans" cxnId="{5B482410-B35C-4E29-9CD8-807752525D2C}">
      <dgm:prSet/>
      <dgm:spPr/>
      <dgm:t>
        <a:bodyPr/>
        <a:lstStyle/>
        <a:p>
          <a:endParaRPr lang="en-US"/>
        </a:p>
      </dgm:t>
    </dgm:pt>
    <dgm:pt modelId="{F6EB7281-7E6D-4629-8F3D-C77979F2B014}" type="sibTrans" cxnId="{5B482410-B35C-4E29-9CD8-807752525D2C}">
      <dgm:prSet/>
      <dgm:spPr/>
      <dgm:t>
        <a:bodyPr/>
        <a:lstStyle/>
        <a:p>
          <a:endParaRPr lang="en-US"/>
        </a:p>
      </dgm:t>
    </dgm:pt>
    <dgm:pt modelId="{ACEAE9BC-56E5-448D-BA36-77BB2990966F}">
      <dgm:prSet custT="1"/>
      <dgm:spPr/>
      <dgm:t>
        <a:bodyPr/>
        <a:lstStyle/>
        <a:p>
          <a:r>
            <a:rPr lang="en-US" sz="3200" dirty="0"/>
            <a:t>19. The average number of staff supervising each individual over a 12-month period.</a:t>
          </a:r>
        </a:p>
      </dgm:t>
    </dgm:pt>
    <dgm:pt modelId="{1D1F1323-94D1-4282-B912-179A5887B8D7}" type="parTrans" cxnId="{1A661649-0BFA-4AFB-A19B-9E81221D659D}">
      <dgm:prSet/>
      <dgm:spPr/>
      <dgm:t>
        <a:bodyPr/>
        <a:lstStyle/>
        <a:p>
          <a:endParaRPr lang="en-US"/>
        </a:p>
      </dgm:t>
    </dgm:pt>
    <dgm:pt modelId="{1EA280D5-330B-445A-BB00-B418D5538B5D}" type="sibTrans" cxnId="{1A661649-0BFA-4AFB-A19B-9E81221D659D}">
      <dgm:prSet/>
      <dgm:spPr/>
      <dgm:t>
        <a:bodyPr/>
        <a:lstStyle/>
        <a:p>
          <a:endParaRPr lang="en-US"/>
        </a:p>
      </dgm:t>
    </dgm:pt>
    <dgm:pt modelId="{9598111B-D784-4EC3-A2B5-A397F77734C3}" type="pres">
      <dgm:prSet presAssocID="{94AD4962-F607-4975-8CC5-F9CFA5E0BD44}" presName="vert0" presStyleCnt="0">
        <dgm:presLayoutVars>
          <dgm:dir/>
          <dgm:animOne val="branch"/>
          <dgm:animLvl val="lvl"/>
        </dgm:presLayoutVars>
      </dgm:prSet>
      <dgm:spPr/>
    </dgm:pt>
    <dgm:pt modelId="{7639C769-DEAC-4A01-971A-DCC2C5459BAB}" type="pres">
      <dgm:prSet presAssocID="{9B86D617-2F11-413D-B2CC-DA777697A4BB}" presName="thickLine" presStyleLbl="alignNode1" presStyleIdx="0" presStyleCnt="1"/>
      <dgm:spPr/>
    </dgm:pt>
    <dgm:pt modelId="{353D480B-8C94-4900-A7C2-2D24B5437F20}" type="pres">
      <dgm:prSet presAssocID="{9B86D617-2F11-413D-B2CC-DA777697A4BB}" presName="horz1" presStyleCnt="0"/>
      <dgm:spPr/>
    </dgm:pt>
    <dgm:pt modelId="{81491ECB-2909-49D2-A252-D39A66BD4F43}" type="pres">
      <dgm:prSet presAssocID="{9B86D617-2F11-413D-B2CC-DA777697A4BB}" presName="tx1" presStyleLbl="revTx" presStyleIdx="0" presStyleCnt="2" custScaleX="460610"/>
      <dgm:spPr/>
    </dgm:pt>
    <dgm:pt modelId="{0DF6FE5F-7B28-4A56-A818-02563742B9CE}" type="pres">
      <dgm:prSet presAssocID="{9B86D617-2F11-413D-B2CC-DA777697A4BB}" presName="vert1" presStyleCnt="0"/>
      <dgm:spPr/>
    </dgm:pt>
    <dgm:pt modelId="{62CB5A99-8FD8-4547-B719-5F0BB4158132}" type="pres">
      <dgm:prSet presAssocID="{ACEAE9BC-56E5-448D-BA36-77BB2990966F}" presName="vertSpace2a" presStyleCnt="0"/>
      <dgm:spPr/>
    </dgm:pt>
    <dgm:pt modelId="{50C48FA3-16C1-4423-9FF4-7BBF9DCDBB66}" type="pres">
      <dgm:prSet presAssocID="{ACEAE9BC-56E5-448D-BA36-77BB2990966F}" presName="horz2" presStyleCnt="0"/>
      <dgm:spPr/>
    </dgm:pt>
    <dgm:pt modelId="{302BA864-C26B-4586-9114-0FAF09643CDC}" type="pres">
      <dgm:prSet presAssocID="{ACEAE9BC-56E5-448D-BA36-77BB2990966F}" presName="horzSpace2" presStyleCnt="0"/>
      <dgm:spPr/>
    </dgm:pt>
    <dgm:pt modelId="{37BF5C5C-6D5B-4AAA-A4F0-1B21F6FC4F96}" type="pres">
      <dgm:prSet presAssocID="{ACEAE9BC-56E5-448D-BA36-77BB2990966F}" presName="tx2" presStyleLbl="revTx" presStyleIdx="1" presStyleCnt="2"/>
      <dgm:spPr/>
    </dgm:pt>
    <dgm:pt modelId="{6FE79548-50C8-41EA-A0F9-24095002B219}" type="pres">
      <dgm:prSet presAssocID="{ACEAE9BC-56E5-448D-BA36-77BB2990966F}" presName="vert2" presStyleCnt="0"/>
      <dgm:spPr/>
    </dgm:pt>
    <dgm:pt modelId="{2D31F3FD-A95A-4F4D-B7A8-51845C803855}" type="pres">
      <dgm:prSet presAssocID="{ACEAE9BC-56E5-448D-BA36-77BB2990966F}" presName="thinLine2b" presStyleLbl="callout" presStyleIdx="0" presStyleCnt="1"/>
      <dgm:spPr/>
    </dgm:pt>
    <dgm:pt modelId="{58316AAE-CCA4-4507-84F1-A32786E04CC0}" type="pres">
      <dgm:prSet presAssocID="{ACEAE9BC-56E5-448D-BA36-77BB2990966F}" presName="vertSpace2b" presStyleCnt="0"/>
      <dgm:spPr/>
    </dgm:pt>
  </dgm:ptLst>
  <dgm:cxnLst>
    <dgm:cxn modelId="{5B482410-B35C-4E29-9CD8-807752525D2C}" srcId="{94AD4962-F607-4975-8CC5-F9CFA5E0BD44}" destId="{9B86D617-2F11-413D-B2CC-DA777697A4BB}" srcOrd="0" destOrd="0" parTransId="{615326C9-0611-4327-9118-1C73818438BF}" sibTransId="{F6EB7281-7E6D-4629-8F3D-C77979F2B014}"/>
    <dgm:cxn modelId="{1A661649-0BFA-4AFB-A19B-9E81221D659D}" srcId="{9B86D617-2F11-413D-B2CC-DA777697A4BB}" destId="{ACEAE9BC-56E5-448D-BA36-77BB2990966F}" srcOrd="0" destOrd="0" parTransId="{1D1F1323-94D1-4282-B912-179A5887B8D7}" sibTransId="{1EA280D5-330B-445A-BB00-B418D5538B5D}"/>
    <dgm:cxn modelId="{F3B7494F-60D6-4492-89C7-283186001A31}" type="presOf" srcId="{ACEAE9BC-56E5-448D-BA36-77BB2990966F}" destId="{37BF5C5C-6D5B-4AAA-A4F0-1B21F6FC4F96}" srcOrd="0" destOrd="0" presId="urn:microsoft.com/office/officeart/2008/layout/LinedList"/>
    <dgm:cxn modelId="{C4694877-B004-42F0-8BC5-7859C6AD42DF}" type="presOf" srcId="{94AD4962-F607-4975-8CC5-F9CFA5E0BD44}" destId="{9598111B-D784-4EC3-A2B5-A397F77734C3}" srcOrd="0" destOrd="0" presId="urn:microsoft.com/office/officeart/2008/layout/LinedList"/>
    <dgm:cxn modelId="{306ABBED-921C-4F24-A851-53BB5811FD2A}" type="presOf" srcId="{9B86D617-2F11-413D-B2CC-DA777697A4BB}" destId="{81491ECB-2909-49D2-A252-D39A66BD4F43}" srcOrd="0" destOrd="0" presId="urn:microsoft.com/office/officeart/2008/layout/LinedList"/>
    <dgm:cxn modelId="{F34BD36F-009E-48E4-9229-A147175CD2A3}" type="presParOf" srcId="{9598111B-D784-4EC3-A2B5-A397F77734C3}" destId="{7639C769-DEAC-4A01-971A-DCC2C5459BAB}" srcOrd="0" destOrd="0" presId="urn:microsoft.com/office/officeart/2008/layout/LinedList"/>
    <dgm:cxn modelId="{4F8AF79D-AB30-4076-A092-FF5B0F553707}" type="presParOf" srcId="{9598111B-D784-4EC3-A2B5-A397F77734C3}" destId="{353D480B-8C94-4900-A7C2-2D24B5437F20}" srcOrd="1" destOrd="0" presId="urn:microsoft.com/office/officeart/2008/layout/LinedList"/>
    <dgm:cxn modelId="{271C9EC3-024E-488E-898A-B0CFC08F502D}" type="presParOf" srcId="{353D480B-8C94-4900-A7C2-2D24B5437F20}" destId="{81491ECB-2909-49D2-A252-D39A66BD4F43}" srcOrd="0" destOrd="0" presId="urn:microsoft.com/office/officeart/2008/layout/LinedList"/>
    <dgm:cxn modelId="{039B6092-770F-4902-BA6A-23E55B68EAA6}" type="presParOf" srcId="{353D480B-8C94-4900-A7C2-2D24B5437F20}" destId="{0DF6FE5F-7B28-4A56-A818-02563742B9CE}" srcOrd="1" destOrd="0" presId="urn:microsoft.com/office/officeart/2008/layout/LinedList"/>
    <dgm:cxn modelId="{FECF889D-7EDB-4587-B28D-D55BC4240687}" type="presParOf" srcId="{0DF6FE5F-7B28-4A56-A818-02563742B9CE}" destId="{62CB5A99-8FD8-4547-B719-5F0BB4158132}" srcOrd="0" destOrd="0" presId="urn:microsoft.com/office/officeart/2008/layout/LinedList"/>
    <dgm:cxn modelId="{798A8505-96E2-4BC9-8023-CCBCBDD57CB2}" type="presParOf" srcId="{0DF6FE5F-7B28-4A56-A818-02563742B9CE}" destId="{50C48FA3-16C1-4423-9FF4-7BBF9DCDBB66}" srcOrd="1" destOrd="0" presId="urn:microsoft.com/office/officeart/2008/layout/LinedList"/>
    <dgm:cxn modelId="{9BE1FD6B-F4EA-4E26-9B1E-267B8A0000CE}" type="presParOf" srcId="{50C48FA3-16C1-4423-9FF4-7BBF9DCDBB66}" destId="{302BA864-C26B-4586-9114-0FAF09643CDC}" srcOrd="0" destOrd="0" presId="urn:microsoft.com/office/officeart/2008/layout/LinedList"/>
    <dgm:cxn modelId="{619E7E17-CDF3-4ECE-AD1B-2C6F5DB6A5B4}" type="presParOf" srcId="{50C48FA3-16C1-4423-9FF4-7BBF9DCDBB66}" destId="{37BF5C5C-6D5B-4AAA-A4F0-1B21F6FC4F96}" srcOrd="1" destOrd="0" presId="urn:microsoft.com/office/officeart/2008/layout/LinedList"/>
    <dgm:cxn modelId="{34590C26-EB63-4A5F-97E5-BD98BE0CDD7A}" type="presParOf" srcId="{50C48FA3-16C1-4423-9FF4-7BBF9DCDBB66}" destId="{6FE79548-50C8-41EA-A0F9-24095002B219}" srcOrd="2" destOrd="0" presId="urn:microsoft.com/office/officeart/2008/layout/LinedList"/>
    <dgm:cxn modelId="{CB0FC623-01A4-496D-889C-61A787B7D45D}" type="presParOf" srcId="{0DF6FE5F-7B28-4A56-A818-02563742B9CE}" destId="{2D31F3FD-A95A-4F4D-B7A8-51845C803855}" srcOrd="2" destOrd="0" presId="urn:microsoft.com/office/officeart/2008/layout/LinedList"/>
    <dgm:cxn modelId="{FEFBB287-FD87-46F7-9A1E-C30C8E99A52E}" type="presParOf" srcId="{0DF6FE5F-7B28-4A56-A818-02563742B9CE}" destId="{58316AAE-CCA4-4507-84F1-A32786E04CC0}"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C62E37-741F-49AA-9954-48EEB70827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840DF0C-23E5-4CB1-99B7-AD485B63A6EA}">
      <dgm:prSet custT="1"/>
      <dgm:spPr/>
      <dgm:t>
        <a:bodyPr/>
        <a:lstStyle/>
        <a:p>
          <a:r>
            <a:rPr lang="en-US" sz="1600" b="1" dirty="0"/>
            <a:t>The existence of clear and consistent referral processes between prison, probation and health and social care services.</a:t>
          </a:r>
          <a:endParaRPr lang="en-US" sz="1600" dirty="0"/>
        </a:p>
      </dgm:t>
    </dgm:pt>
    <dgm:pt modelId="{BC23E684-2021-45EB-9246-6F2A9F28E4D6}" type="parTrans" cxnId="{2DBE11DD-BB8D-4DB4-83B9-A7E8CEA8210A}">
      <dgm:prSet/>
      <dgm:spPr/>
      <dgm:t>
        <a:bodyPr/>
        <a:lstStyle/>
        <a:p>
          <a:endParaRPr lang="en-US"/>
        </a:p>
      </dgm:t>
    </dgm:pt>
    <dgm:pt modelId="{F98EC165-F946-49D8-88A9-060F891BDEB7}" type="sibTrans" cxnId="{2DBE11DD-BB8D-4DB4-83B9-A7E8CEA8210A}">
      <dgm:prSet/>
      <dgm:spPr/>
      <dgm:t>
        <a:bodyPr/>
        <a:lstStyle/>
        <a:p>
          <a:endParaRPr lang="en-US"/>
        </a:p>
      </dgm:t>
    </dgm:pt>
    <dgm:pt modelId="{4FD45193-06FA-4AB0-8AF2-0F5284B99CD7}">
      <dgm:prSet custT="1"/>
      <dgm:spPr/>
      <dgm:t>
        <a:bodyPr/>
        <a:lstStyle/>
        <a:p>
          <a:r>
            <a:rPr lang="en-US" sz="1100" dirty="0"/>
            <a:t>20. The existence of clear and consistent referral processes between prison, probation and health and social care services.</a:t>
          </a:r>
        </a:p>
      </dgm:t>
    </dgm:pt>
    <dgm:pt modelId="{2D2A03F0-0BEE-4FFF-99F7-37EC71045AB6}" type="parTrans" cxnId="{5EF3BE7F-3BE2-46C5-A387-869F25DB72CF}">
      <dgm:prSet/>
      <dgm:spPr/>
      <dgm:t>
        <a:bodyPr/>
        <a:lstStyle/>
        <a:p>
          <a:endParaRPr lang="en-US"/>
        </a:p>
      </dgm:t>
    </dgm:pt>
    <dgm:pt modelId="{42DABC3B-DA57-44E6-A173-9A7AB6ACCDA6}" type="sibTrans" cxnId="{5EF3BE7F-3BE2-46C5-A387-869F25DB72CF}">
      <dgm:prSet/>
      <dgm:spPr/>
      <dgm:t>
        <a:bodyPr/>
        <a:lstStyle/>
        <a:p>
          <a:endParaRPr lang="en-US"/>
        </a:p>
      </dgm:t>
    </dgm:pt>
    <dgm:pt modelId="{34DDF0E9-41C3-4830-8614-AFB4EA0ECB23}">
      <dgm:prSet custT="1"/>
      <dgm:spPr/>
      <dgm:t>
        <a:bodyPr/>
        <a:lstStyle/>
        <a:p>
          <a:r>
            <a:rPr lang="en-US" sz="1600" b="1" dirty="0"/>
            <a:t>Everyone identified as having an unmet need and agreeing to be referred to support should be able to access support.</a:t>
          </a:r>
          <a:endParaRPr lang="en-US" sz="1600" dirty="0"/>
        </a:p>
      </dgm:t>
    </dgm:pt>
    <dgm:pt modelId="{EFD75E0E-CFE8-4DA5-BC27-B9695849C5D1}" type="parTrans" cxnId="{45A4B89C-0185-4E2A-95DC-075EC719C99C}">
      <dgm:prSet/>
      <dgm:spPr/>
      <dgm:t>
        <a:bodyPr/>
        <a:lstStyle/>
        <a:p>
          <a:endParaRPr lang="en-US"/>
        </a:p>
      </dgm:t>
    </dgm:pt>
    <dgm:pt modelId="{5EE4B967-9037-4DF1-A43B-D6BCAB09759C}" type="sibTrans" cxnId="{45A4B89C-0185-4E2A-95DC-075EC719C99C}">
      <dgm:prSet/>
      <dgm:spPr/>
      <dgm:t>
        <a:bodyPr/>
        <a:lstStyle/>
        <a:p>
          <a:endParaRPr lang="en-US"/>
        </a:p>
      </dgm:t>
    </dgm:pt>
    <dgm:pt modelId="{04B1D2A2-D402-4AE7-987E-FE79A8B73BD6}">
      <dgm:prSet custT="1"/>
      <dgm:spPr/>
      <dgm:t>
        <a:bodyPr/>
        <a:lstStyle/>
        <a:p>
          <a:r>
            <a:rPr lang="en-US" sz="1200" dirty="0"/>
            <a:t>21. The proportion of those referred to support that are subsequently recorded as having accessed support</a:t>
          </a:r>
          <a:r>
            <a:rPr lang="en-US" sz="1000" dirty="0"/>
            <a:t>.</a:t>
          </a:r>
        </a:p>
      </dgm:t>
    </dgm:pt>
    <dgm:pt modelId="{6EF2AD97-B582-41F7-A244-08F331323739}" type="parTrans" cxnId="{84733613-0C82-4943-87C6-CEAAF92BD420}">
      <dgm:prSet/>
      <dgm:spPr/>
      <dgm:t>
        <a:bodyPr/>
        <a:lstStyle/>
        <a:p>
          <a:endParaRPr lang="en-US"/>
        </a:p>
      </dgm:t>
    </dgm:pt>
    <dgm:pt modelId="{9F704968-D649-4FFD-8891-21B0317049C2}" type="sibTrans" cxnId="{84733613-0C82-4943-87C6-CEAAF92BD420}">
      <dgm:prSet/>
      <dgm:spPr/>
      <dgm:t>
        <a:bodyPr/>
        <a:lstStyle/>
        <a:p>
          <a:endParaRPr lang="en-US"/>
        </a:p>
      </dgm:t>
    </dgm:pt>
    <dgm:pt modelId="{D0A5C5DF-AB28-47FD-B9FC-214A62968E24}">
      <dgm:prSet custT="1"/>
      <dgm:spPr/>
      <dgm:t>
        <a:bodyPr/>
        <a:lstStyle/>
        <a:p>
          <a:r>
            <a:rPr lang="en-US" sz="1600" b="1" dirty="0"/>
            <a:t>Everyone referred to support is asked to provide feedback on their experience of accessing services at exit interview.</a:t>
          </a:r>
          <a:endParaRPr lang="en-US" sz="1600" dirty="0"/>
        </a:p>
      </dgm:t>
    </dgm:pt>
    <dgm:pt modelId="{7E87E8C4-EA27-46A3-BCB9-66A4077F5762}" type="parTrans" cxnId="{F5463B26-3006-43FA-884C-37E6E95D18DC}">
      <dgm:prSet/>
      <dgm:spPr/>
      <dgm:t>
        <a:bodyPr/>
        <a:lstStyle/>
        <a:p>
          <a:endParaRPr lang="en-US"/>
        </a:p>
      </dgm:t>
    </dgm:pt>
    <dgm:pt modelId="{BB8A5E1E-E47B-42AF-A3D1-6DB6DF974531}" type="sibTrans" cxnId="{F5463B26-3006-43FA-884C-37E6E95D18DC}">
      <dgm:prSet/>
      <dgm:spPr/>
      <dgm:t>
        <a:bodyPr/>
        <a:lstStyle/>
        <a:p>
          <a:endParaRPr lang="en-US"/>
        </a:p>
      </dgm:t>
    </dgm:pt>
    <dgm:pt modelId="{AEC7ED6D-07A4-434D-A599-A7B78B6550AB}">
      <dgm:prSet custT="1"/>
      <dgm:spPr/>
      <dgm:t>
        <a:bodyPr/>
        <a:lstStyle/>
        <a:p>
          <a:r>
            <a:rPr lang="en-US" sz="1200" dirty="0"/>
            <a:t>22. The proportion of those referred to support that complete a survey to identify the health and social care services that they have accessed within the last 12 months, any barriers to service access that they have encountered and experience of, and satisfaction with, services at exit interview.</a:t>
          </a:r>
        </a:p>
      </dgm:t>
    </dgm:pt>
    <dgm:pt modelId="{41DDC609-7AAD-4B72-B75F-38B863E745A4}" type="parTrans" cxnId="{48E52470-9C5A-46A1-B244-1A185817E713}">
      <dgm:prSet/>
      <dgm:spPr/>
      <dgm:t>
        <a:bodyPr/>
        <a:lstStyle/>
        <a:p>
          <a:endParaRPr lang="en-US"/>
        </a:p>
      </dgm:t>
    </dgm:pt>
    <dgm:pt modelId="{16490D4E-FF6F-4517-B0E4-5B7FCC732A21}" type="sibTrans" cxnId="{48E52470-9C5A-46A1-B244-1A185817E713}">
      <dgm:prSet/>
      <dgm:spPr/>
      <dgm:t>
        <a:bodyPr/>
        <a:lstStyle/>
        <a:p>
          <a:endParaRPr lang="en-US"/>
        </a:p>
      </dgm:t>
    </dgm:pt>
    <dgm:pt modelId="{113831C5-1947-4A39-9ABF-186D66F2E65F}" type="pres">
      <dgm:prSet presAssocID="{04C62E37-741F-49AA-9954-48EEB70827E1}" presName="diagram" presStyleCnt="0">
        <dgm:presLayoutVars>
          <dgm:dir/>
          <dgm:resizeHandles val="exact"/>
        </dgm:presLayoutVars>
      </dgm:prSet>
      <dgm:spPr/>
    </dgm:pt>
    <dgm:pt modelId="{204E97A4-E1CB-47B5-9666-FBA40E5FB2FA}" type="pres">
      <dgm:prSet presAssocID="{3840DF0C-23E5-4CB1-99B7-AD485B63A6EA}" presName="node" presStyleLbl="node1" presStyleIdx="0" presStyleCnt="3" custScaleY="130482">
        <dgm:presLayoutVars>
          <dgm:bulletEnabled val="1"/>
        </dgm:presLayoutVars>
      </dgm:prSet>
      <dgm:spPr/>
    </dgm:pt>
    <dgm:pt modelId="{89D342CB-AC34-41F7-AEEB-D2C7FB6E8293}" type="pres">
      <dgm:prSet presAssocID="{F98EC165-F946-49D8-88A9-060F891BDEB7}" presName="sibTrans" presStyleCnt="0"/>
      <dgm:spPr/>
    </dgm:pt>
    <dgm:pt modelId="{F6FB370C-A5EA-4AB6-B807-BFD1F1A88BEE}" type="pres">
      <dgm:prSet presAssocID="{34DDF0E9-41C3-4830-8614-AFB4EA0ECB23}" presName="node" presStyleLbl="node1" presStyleIdx="1" presStyleCnt="3" custScaleX="101694" custScaleY="130482">
        <dgm:presLayoutVars>
          <dgm:bulletEnabled val="1"/>
        </dgm:presLayoutVars>
      </dgm:prSet>
      <dgm:spPr/>
    </dgm:pt>
    <dgm:pt modelId="{E2101167-5EF3-432A-A331-07A32C1BA1F9}" type="pres">
      <dgm:prSet presAssocID="{5EE4B967-9037-4DF1-A43B-D6BCAB09759C}" presName="sibTrans" presStyleCnt="0"/>
      <dgm:spPr/>
    </dgm:pt>
    <dgm:pt modelId="{6727FC9F-FC91-4470-9032-8A70CB7127EF}" type="pres">
      <dgm:prSet presAssocID="{D0A5C5DF-AB28-47FD-B9FC-214A62968E24}" presName="node" presStyleLbl="node1" presStyleIdx="2" presStyleCnt="3" custScaleX="155582">
        <dgm:presLayoutVars>
          <dgm:bulletEnabled val="1"/>
        </dgm:presLayoutVars>
      </dgm:prSet>
      <dgm:spPr/>
    </dgm:pt>
  </dgm:ptLst>
  <dgm:cxnLst>
    <dgm:cxn modelId="{84733613-0C82-4943-87C6-CEAAF92BD420}" srcId="{34DDF0E9-41C3-4830-8614-AFB4EA0ECB23}" destId="{04B1D2A2-D402-4AE7-987E-FE79A8B73BD6}" srcOrd="0" destOrd="0" parTransId="{6EF2AD97-B582-41F7-A244-08F331323739}" sibTransId="{9F704968-D649-4FFD-8891-21B0317049C2}"/>
    <dgm:cxn modelId="{FB356B1A-28B0-425C-A8AC-07A10E866670}" type="presOf" srcId="{3840DF0C-23E5-4CB1-99B7-AD485B63A6EA}" destId="{204E97A4-E1CB-47B5-9666-FBA40E5FB2FA}" srcOrd="0" destOrd="0" presId="urn:microsoft.com/office/officeart/2005/8/layout/default"/>
    <dgm:cxn modelId="{F5463B26-3006-43FA-884C-37E6E95D18DC}" srcId="{04C62E37-741F-49AA-9954-48EEB70827E1}" destId="{D0A5C5DF-AB28-47FD-B9FC-214A62968E24}" srcOrd="2" destOrd="0" parTransId="{7E87E8C4-EA27-46A3-BCB9-66A4077F5762}" sibTransId="{BB8A5E1E-E47B-42AF-A3D1-6DB6DF974531}"/>
    <dgm:cxn modelId="{F8EFAB2E-1515-43C8-A8BB-13822496542D}" type="presOf" srcId="{04C62E37-741F-49AA-9954-48EEB70827E1}" destId="{113831C5-1947-4A39-9ABF-186D66F2E65F}" srcOrd="0" destOrd="0" presId="urn:microsoft.com/office/officeart/2005/8/layout/default"/>
    <dgm:cxn modelId="{CD49576B-5771-4353-8146-368544DC090D}" type="presOf" srcId="{D0A5C5DF-AB28-47FD-B9FC-214A62968E24}" destId="{6727FC9F-FC91-4470-9032-8A70CB7127EF}" srcOrd="0" destOrd="0" presId="urn:microsoft.com/office/officeart/2005/8/layout/default"/>
    <dgm:cxn modelId="{EF38594C-2FB8-424C-BA51-EC0BF4405731}" type="presOf" srcId="{04B1D2A2-D402-4AE7-987E-FE79A8B73BD6}" destId="{F6FB370C-A5EA-4AB6-B807-BFD1F1A88BEE}" srcOrd="0" destOrd="1" presId="urn:microsoft.com/office/officeart/2005/8/layout/default"/>
    <dgm:cxn modelId="{48E52470-9C5A-46A1-B244-1A185817E713}" srcId="{D0A5C5DF-AB28-47FD-B9FC-214A62968E24}" destId="{AEC7ED6D-07A4-434D-A599-A7B78B6550AB}" srcOrd="0" destOrd="0" parTransId="{41DDC609-7AAD-4B72-B75F-38B863E745A4}" sibTransId="{16490D4E-FF6F-4517-B0E4-5B7FCC732A21}"/>
    <dgm:cxn modelId="{8DC0CB50-B20B-470E-A150-59B13BF6436F}" type="presOf" srcId="{4FD45193-06FA-4AB0-8AF2-0F5284B99CD7}" destId="{204E97A4-E1CB-47B5-9666-FBA40E5FB2FA}" srcOrd="0" destOrd="1" presId="urn:microsoft.com/office/officeart/2005/8/layout/default"/>
    <dgm:cxn modelId="{5EF3BE7F-3BE2-46C5-A387-869F25DB72CF}" srcId="{3840DF0C-23E5-4CB1-99B7-AD485B63A6EA}" destId="{4FD45193-06FA-4AB0-8AF2-0F5284B99CD7}" srcOrd="0" destOrd="0" parTransId="{2D2A03F0-0BEE-4FFF-99F7-37EC71045AB6}" sibTransId="{42DABC3B-DA57-44E6-A173-9A7AB6ACCDA6}"/>
    <dgm:cxn modelId="{F5F18F88-576B-4D83-A07A-7D303E3A9380}" type="presOf" srcId="{34DDF0E9-41C3-4830-8614-AFB4EA0ECB23}" destId="{F6FB370C-A5EA-4AB6-B807-BFD1F1A88BEE}" srcOrd="0" destOrd="0" presId="urn:microsoft.com/office/officeart/2005/8/layout/default"/>
    <dgm:cxn modelId="{45A4B89C-0185-4E2A-95DC-075EC719C99C}" srcId="{04C62E37-741F-49AA-9954-48EEB70827E1}" destId="{34DDF0E9-41C3-4830-8614-AFB4EA0ECB23}" srcOrd="1" destOrd="0" parTransId="{EFD75E0E-CFE8-4DA5-BC27-B9695849C5D1}" sibTransId="{5EE4B967-9037-4DF1-A43B-D6BCAB09759C}"/>
    <dgm:cxn modelId="{2DBE11DD-BB8D-4DB4-83B9-A7E8CEA8210A}" srcId="{04C62E37-741F-49AA-9954-48EEB70827E1}" destId="{3840DF0C-23E5-4CB1-99B7-AD485B63A6EA}" srcOrd="0" destOrd="0" parTransId="{BC23E684-2021-45EB-9246-6F2A9F28E4D6}" sibTransId="{F98EC165-F946-49D8-88A9-060F891BDEB7}"/>
    <dgm:cxn modelId="{828E2AE2-09AF-4F2B-95F3-1C8D50BB8AF3}" type="presOf" srcId="{AEC7ED6D-07A4-434D-A599-A7B78B6550AB}" destId="{6727FC9F-FC91-4470-9032-8A70CB7127EF}" srcOrd="0" destOrd="1" presId="urn:microsoft.com/office/officeart/2005/8/layout/default"/>
    <dgm:cxn modelId="{80E13B5C-F6CF-4EBF-B6F0-45FA740CF254}" type="presParOf" srcId="{113831C5-1947-4A39-9ABF-186D66F2E65F}" destId="{204E97A4-E1CB-47B5-9666-FBA40E5FB2FA}" srcOrd="0" destOrd="0" presId="urn:microsoft.com/office/officeart/2005/8/layout/default"/>
    <dgm:cxn modelId="{18FFB054-B2AA-4FBF-8A9F-8A878814E9CF}" type="presParOf" srcId="{113831C5-1947-4A39-9ABF-186D66F2E65F}" destId="{89D342CB-AC34-41F7-AEEB-D2C7FB6E8293}" srcOrd="1" destOrd="0" presId="urn:microsoft.com/office/officeart/2005/8/layout/default"/>
    <dgm:cxn modelId="{17FC9B6B-F218-49F8-ACAB-624B8BAB050C}" type="presParOf" srcId="{113831C5-1947-4A39-9ABF-186D66F2E65F}" destId="{F6FB370C-A5EA-4AB6-B807-BFD1F1A88BEE}" srcOrd="2" destOrd="0" presId="urn:microsoft.com/office/officeart/2005/8/layout/default"/>
    <dgm:cxn modelId="{EE1334CB-7104-437E-A1D6-76BD08BD9CBC}" type="presParOf" srcId="{113831C5-1947-4A39-9ABF-186D66F2E65F}" destId="{E2101167-5EF3-432A-A331-07A32C1BA1F9}" srcOrd="3" destOrd="0" presId="urn:microsoft.com/office/officeart/2005/8/layout/default"/>
    <dgm:cxn modelId="{F3FF9D95-B109-4290-8D0D-61AA644915C3}" type="presParOf" srcId="{113831C5-1947-4A39-9ABF-186D66F2E65F}" destId="{6727FC9F-FC91-4470-9032-8A70CB7127E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F610E-E0EF-46C7-BBC8-635CE1B45ED2}">
      <dsp:nvSpPr>
        <dsp:cNvPr id="0" name=""/>
        <dsp:cNvSpPr/>
      </dsp:nvSpPr>
      <dsp:spPr>
        <a:xfrm>
          <a:off x="31758" y="187176"/>
          <a:ext cx="3630367" cy="178871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Screening and assessment tools are incorporated into probation case management systems to enable staff to identify and record the health and social care needs of people on probation.</a:t>
          </a:r>
        </a:p>
        <a:p>
          <a:pPr marL="0" lvl="0" indent="0" algn="l" defTabSz="622300">
            <a:lnSpc>
              <a:spcPct val="90000"/>
            </a:lnSpc>
            <a:spcBef>
              <a:spcPct val="0"/>
            </a:spcBef>
            <a:spcAft>
              <a:spcPct val="35000"/>
            </a:spcAft>
            <a:buNone/>
          </a:pPr>
          <a:r>
            <a:rPr lang="en-US" sz="1200" kern="1200" dirty="0"/>
            <a:t>1. The existence of screening and assessment tools within probation case management systems.</a:t>
          </a:r>
          <a:endParaRPr lang="en-US" sz="1400" kern="1200" dirty="0"/>
        </a:p>
      </dsp:txBody>
      <dsp:txXfrm>
        <a:off x="31758" y="187176"/>
        <a:ext cx="3630367" cy="1788710"/>
      </dsp:txXfrm>
    </dsp:sp>
    <dsp:sp modelId="{1DAEE38E-08BE-43A9-9406-52577AF25D56}">
      <dsp:nvSpPr>
        <dsp:cNvPr id="0" name=""/>
        <dsp:cNvSpPr/>
      </dsp:nvSpPr>
      <dsp:spPr>
        <a:xfrm>
          <a:off x="3984778" y="77421"/>
          <a:ext cx="3165421" cy="2159224"/>
        </a:xfrm>
        <a:prstGeom prst="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Everyone on probation should be assessed for health and social care needs as soon as possible and asked if they have a GP.</a:t>
          </a:r>
        </a:p>
        <a:p>
          <a:pPr marL="0" lvl="0" indent="0" algn="l" defTabSz="622300">
            <a:lnSpc>
              <a:spcPct val="90000"/>
            </a:lnSpc>
            <a:spcBef>
              <a:spcPct val="0"/>
            </a:spcBef>
            <a:spcAft>
              <a:spcPct val="35000"/>
            </a:spcAft>
            <a:buNone/>
          </a:pPr>
          <a:r>
            <a:rPr lang="en-US" sz="1200" kern="1200" dirty="0"/>
            <a:t>2. The proportion of people on probation completing screening and assessments within 3 weeks of starting probation.</a:t>
          </a:r>
        </a:p>
        <a:p>
          <a:pPr marL="0" lvl="0" indent="0" algn="l" defTabSz="622300">
            <a:lnSpc>
              <a:spcPct val="90000"/>
            </a:lnSpc>
            <a:spcBef>
              <a:spcPct val="0"/>
            </a:spcBef>
            <a:spcAft>
              <a:spcPct val="35000"/>
            </a:spcAft>
            <a:buNone/>
          </a:pPr>
          <a:r>
            <a:rPr lang="en-US" sz="1200" kern="1200" dirty="0"/>
            <a:t>3. The proportion of people on probation that are asked if they are currently registered with a GP.</a:t>
          </a:r>
          <a:endParaRPr lang="en-US" sz="1400" kern="1200" dirty="0"/>
        </a:p>
      </dsp:txBody>
      <dsp:txXfrm>
        <a:off x="3984778" y="77421"/>
        <a:ext cx="3165421" cy="2159224"/>
      </dsp:txXfrm>
    </dsp:sp>
    <dsp:sp modelId="{BBA96248-86A1-42D8-AA95-B41B69B02EC5}">
      <dsp:nvSpPr>
        <dsp:cNvPr id="0" name=""/>
        <dsp:cNvSpPr/>
      </dsp:nvSpPr>
      <dsp:spPr>
        <a:xfrm>
          <a:off x="7423783" y="187176"/>
          <a:ext cx="3369752" cy="1788710"/>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For every person on probation risk of suicide should be considered.</a:t>
          </a:r>
        </a:p>
        <a:p>
          <a:pPr marL="0" lvl="0" indent="0" algn="l" defTabSz="622300">
            <a:lnSpc>
              <a:spcPct val="90000"/>
            </a:lnSpc>
            <a:spcBef>
              <a:spcPct val="0"/>
            </a:spcBef>
            <a:spcAft>
              <a:spcPct val="35000"/>
            </a:spcAft>
            <a:buNone/>
          </a:pPr>
          <a:r>
            <a:rPr lang="en-US" sz="1200" kern="1200" dirty="0"/>
            <a:t>4. The number of people who have an identified suicide risk recorded in OASys.</a:t>
          </a:r>
        </a:p>
        <a:p>
          <a:pPr marL="0" lvl="0" indent="0" algn="l" defTabSz="622300">
            <a:lnSpc>
              <a:spcPct val="90000"/>
            </a:lnSpc>
            <a:spcBef>
              <a:spcPct val="0"/>
            </a:spcBef>
            <a:spcAft>
              <a:spcPct val="35000"/>
            </a:spcAft>
            <a:buNone/>
          </a:pPr>
          <a:r>
            <a:rPr lang="en-US" sz="1200" kern="1200" dirty="0"/>
            <a:t>5. The number of people who have an identified suicide risk as identified by the Delius risk to self globe recorded.</a:t>
          </a:r>
          <a:endParaRPr lang="en-US" sz="1400" kern="1200" dirty="0"/>
        </a:p>
      </dsp:txBody>
      <dsp:txXfrm>
        <a:off x="7423783" y="187176"/>
        <a:ext cx="3369752" cy="1788710"/>
      </dsp:txXfrm>
    </dsp:sp>
    <dsp:sp modelId="{A75DD7EF-792C-4340-9BA5-F2D344F04C30}">
      <dsp:nvSpPr>
        <dsp:cNvPr id="0" name=""/>
        <dsp:cNvSpPr/>
      </dsp:nvSpPr>
      <dsp:spPr>
        <a:xfrm>
          <a:off x="159397" y="2459262"/>
          <a:ext cx="4902080" cy="2433487"/>
        </a:xfrm>
        <a:prstGeom prst="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All those with an unmet need who consent to being referred should be referred to support within two weeks of an assessment.</a:t>
          </a:r>
        </a:p>
        <a:p>
          <a:pPr marL="0" lvl="0" indent="0" algn="l" defTabSz="622300">
            <a:lnSpc>
              <a:spcPct val="90000"/>
            </a:lnSpc>
            <a:spcBef>
              <a:spcPct val="0"/>
            </a:spcBef>
            <a:spcAft>
              <a:spcPct val="35000"/>
            </a:spcAft>
            <a:buNone/>
          </a:pPr>
          <a:r>
            <a:rPr lang="en-US" sz="1100" kern="1200" dirty="0"/>
            <a:t>6. The proportion of people on probation that are identified as having an unmet health and/or social care need that a) consent to being referred for support and b) are subsequently referred by probation within 2 weeks of the assessment.</a:t>
          </a:r>
        </a:p>
        <a:p>
          <a:pPr marL="0" lvl="0" indent="0" algn="l" defTabSz="622300">
            <a:lnSpc>
              <a:spcPct val="90000"/>
            </a:lnSpc>
            <a:spcBef>
              <a:spcPct val="0"/>
            </a:spcBef>
            <a:spcAft>
              <a:spcPct val="35000"/>
            </a:spcAft>
            <a:buNone/>
          </a:pPr>
          <a:r>
            <a:rPr lang="en-US" sz="1100" kern="1200" dirty="0"/>
            <a:t>7. The proportion of people on probation that are not currently registered with a GP that a) consent to being registered and b) are subsequently registered.</a:t>
          </a:r>
        </a:p>
        <a:p>
          <a:pPr marL="0" lvl="0" indent="0" algn="l" defTabSz="622300">
            <a:lnSpc>
              <a:spcPct val="90000"/>
            </a:lnSpc>
            <a:spcBef>
              <a:spcPct val="0"/>
            </a:spcBef>
            <a:spcAft>
              <a:spcPct val="35000"/>
            </a:spcAft>
            <a:buNone/>
          </a:pPr>
          <a:r>
            <a:rPr lang="en-US" sz="1100" kern="1200" dirty="0"/>
            <a:t>8. The proportion of people on probation that are identified as neurodiverse where reasonable adjustments are made to probation practice.</a:t>
          </a:r>
          <a:endParaRPr lang="en-US" sz="1400" kern="1200" dirty="0"/>
        </a:p>
      </dsp:txBody>
      <dsp:txXfrm>
        <a:off x="159397" y="2459262"/>
        <a:ext cx="4902080" cy="2433487"/>
      </dsp:txXfrm>
    </dsp:sp>
    <dsp:sp modelId="{A4A90E93-FF85-4D18-A12C-01800A062006}">
      <dsp:nvSpPr>
        <dsp:cNvPr id="0" name=""/>
        <dsp:cNvSpPr/>
      </dsp:nvSpPr>
      <dsp:spPr>
        <a:xfrm>
          <a:off x="5359596" y="2502272"/>
          <a:ext cx="5306299" cy="2347468"/>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Where risk has been identified (historical &amp; current) an appropriate risk management response is provided.</a:t>
          </a:r>
        </a:p>
        <a:p>
          <a:pPr marL="0" lvl="0" indent="0" algn="l" defTabSz="622300">
            <a:lnSpc>
              <a:spcPct val="90000"/>
            </a:lnSpc>
            <a:spcBef>
              <a:spcPct val="0"/>
            </a:spcBef>
            <a:spcAft>
              <a:spcPct val="35000"/>
            </a:spcAft>
            <a:buNone/>
          </a:pPr>
          <a:r>
            <a:rPr lang="en-US" sz="1200" kern="1200" dirty="0"/>
            <a:t>9. The proportion of people in Approved Premises that have a Support and Safety Plan completed.</a:t>
          </a:r>
        </a:p>
        <a:p>
          <a:pPr marL="0" lvl="0" indent="0" algn="l" defTabSz="622300">
            <a:lnSpc>
              <a:spcPct val="90000"/>
            </a:lnSpc>
            <a:spcBef>
              <a:spcPct val="0"/>
            </a:spcBef>
            <a:spcAft>
              <a:spcPct val="35000"/>
            </a:spcAft>
            <a:buNone/>
          </a:pPr>
          <a:r>
            <a:rPr lang="en-US" sz="1200" kern="1200" dirty="0"/>
            <a:t>10. The number of people who have an identified suicide risk in OASys who are provided with a safety plan.</a:t>
          </a:r>
        </a:p>
        <a:p>
          <a:pPr marL="0" lvl="0" indent="0" algn="l" defTabSz="622300">
            <a:lnSpc>
              <a:spcPct val="90000"/>
            </a:lnSpc>
            <a:spcBef>
              <a:spcPct val="0"/>
            </a:spcBef>
            <a:spcAft>
              <a:spcPct val="35000"/>
            </a:spcAft>
            <a:buNone/>
          </a:pPr>
          <a:r>
            <a:rPr lang="en-US" sz="1200" kern="1200" dirty="0"/>
            <a:t>11. The number of people who have an identified suicide risk as identified by the Delius risk to self globe who are provided with a safety plan.</a:t>
          </a:r>
        </a:p>
        <a:p>
          <a:pPr marL="0" lvl="0" indent="0" algn="l" defTabSz="622300">
            <a:lnSpc>
              <a:spcPct val="90000"/>
            </a:lnSpc>
            <a:spcBef>
              <a:spcPct val="0"/>
            </a:spcBef>
            <a:spcAft>
              <a:spcPct val="35000"/>
            </a:spcAft>
            <a:buNone/>
          </a:pPr>
          <a:r>
            <a:rPr lang="en-US" sz="1200" kern="1200" dirty="0"/>
            <a:t>12. Where current risk of suicide is identified in Approved Premises the proportion of CARE documents that are assessed as satisfactory as part of quality assurance procedures.</a:t>
          </a:r>
          <a:endParaRPr lang="en-US" sz="1400" kern="1200" dirty="0"/>
        </a:p>
      </dsp:txBody>
      <dsp:txXfrm>
        <a:off x="5359596" y="2502272"/>
        <a:ext cx="5306299" cy="2347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82092-C738-4B75-8EF4-F16940CEDE13}">
      <dsp:nvSpPr>
        <dsp:cNvPr id="0" name=""/>
        <dsp:cNvSpPr/>
      </dsp:nvSpPr>
      <dsp:spPr>
        <a:xfrm>
          <a:off x="3147421" y="1413"/>
          <a:ext cx="3124337" cy="112141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None/>
          </a:pPr>
          <a:r>
            <a:rPr lang="en-US" sz="1100" kern="1200" dirty="0"/>
            <a:t>13. The proportion of people released from prison who have a healthcare discharge summary recorded by a GP or probation.</a:t>
          </a:r>
        </a:p>
      </dsp:txBody>
      <dsp:txXfrm>
        <a:off x="3202164" y="56156"/>
        <a:ext cx="3014851" cy="1011930"/>
      </dsp:txXfrm>
    </dsp:sp>
    <dsp:sp modelId="{E2D6BFB7-0E76-42A6-8EB7-B4367E116BFE}">
      <dsp:nvSpPr>
        <dsp:cNvPr id="0" name=""/>
        <dsp:cNvSpPr/>
      </dsp:nvSpPr>
      <dsp:spPr>
        <a:xfrm>
          <a:off x="1421" y="1413"/>
          <a:ext cx="3145999" cy="1121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Check that a healthcare discharge summary has been received for everyone who has been released from prison that includes relevant information on health and social care needs (e.g., from healthcare and education).</a:t>
          </a:r>
        </a:p>
      </dsp:txBody>
      <dsp:txXfrm>
        <a:off x="56164" y="56156"/>
        <a:ext cx="3036513" cy="1011930"/>
      </dsp:txXfrm>
    </dsp:sp>
    <dsp:sp modelId="{C018753A-4D24-40DD-88BF-2DC982D36241}">
      <dsp:nvSpPr>
        <dsp:cNvPr id="0" name=""/>
        <dsp:cNvSpPr/>
      </dsp:nvSpPr>
      <dsp:spPr>
        <a:xfrm>
          <a:off x="3154024" y="1234971"/>
          <a:ext cx="3116986" cy="112141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None/>
          </a:pPr>
          <a:r>
            <a:rPr lang="en-US" sz="1100" kern="1200" dirty="0"/>
            <a:t>14. The existence of data sharing agreements/processes between prisons, probation, and health and social care providers and commissioners .</a:t>
          </a:r>
        </a:p>
      </dsp:txBody>
      <dsp:txXfrm>
        <a:off x="3208767" y="1289714"/>
        <a:ext cx="3007500" cy="1011930"/>
      </dsp:txXfrm>
    </dsp:sp>
    <dsp:sp modelId="{7FFC7D48-8550-4BD9-80D5-D9F88696F469}">
      <dsp:nvSpPr>
        <dsp:cNvPr id="0" name=""/>
        <dsp:cNvSpPr/>
      </dsp:nvSpPr>
      <dsp:spPr>
        <a:xfrm>
          <a:off x="2169" y="1234971"/>
          <a:ext cx="3151854" cy="1121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The existence of data sharing agreements/processes between prisons, probation, and health and social care providers and commissioners</a:t>
          </a:r>
          <a:r>
            <a:rPr lang="en-US" sz="1300" b="0" kern="1200" dirty="0"/>
            <a:t>.</a:t>
          </a:r>
        </a:p>
      </dsp:txBody>
      <dsp:txXfrm>
        <a:off x="56912" y="1289714"/>
        <a:ext cx="3042368" cy="1011930"/>
      </dsp:txXfrm>
    </dsp:sp>
    <dsp:sp modelId="{5C674A22-EA4A-4001-8718-6E1FC1B59BE3}">
      <dsp:nvSpPr>
        <dsp:cNvPr id="0" name=""/>
        <dsp:cNvSpPr/>
      </dsp:nvSpPr>
      <dsp:spPr>
        <a:xfrm>
          <a:off x="3131169" y="2468530"/>
          <a:ext cx="3139040" cy="112141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None/>
          </a:pPr>
          <a:r>
            <a:rPr lang="en-US" sz="1100" kern="1200" dirty="0"/>
            <a:t>15. The existence of policy, processes and procedures between probation, prisons and health for information sharing on risk to self.</a:t>
          </a:r>
        </a:p>
        <a:p>
          <a:pPr marL="57150" lvl="1" indent="-57150" algn="l" defTabSz="488950">
            <a:lnSpc>
              <a:spcPct val="90000"/>
            </a:lnSpc>
            <a:spcBef>
              <a:spcPct val="0"/>
            </a:spcBef>
            <a:spcAft>
              <a:spcPct val="15000"/>
            </a:spcAft>
            <a:buNone/>
          </a:pPr>
          <a:r>
            <a:rPr lang="en-US" sz="1100" kern="1200" dirty="0"/>
            <a:t>16. The proportion of Support and Safety Plans in Approved Premises that are uploaded on to Delius.</a:t>
          </a:r>
        </a:p>
      </dsp:txBody>
      <dsp:txXfrm>
        <a:off x="3185912" y="2523273"/>
        <a:ext cx="3029554" cy="1011930"/>
      </dsp:txXfrm>
    </dsp:sp>
    <dsp:sp modelId="{DD7CF44D-DEDF-4322-AFC8-1B6E8A45A54D}">
      <dsp:nvSpPr>
        <dsp:cNvPr id="0" name=""/>
        <dsp:cNvSpPr/>
      </dsp:nvSpPr>
      <dsp:spPr>
        <a:xfrm>
          <a:off x="2969" y="2468530"/>
          <a:ext cx="3128200" cy="1121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Policies and procedures for information sharing on risk to self are in place.</a:t>
          </a:r>
        </a:p>
      </dsp:txBody>
      <dsp:txXfrm>
        <a:off x="57712" y="2523273"/>
        <a:ext cx="3018714" cy="1011930"/>
      </dsp:txXfrm>
    </dsp:sp>
    <dsp:sp modelId="{B8E68988-A600-4BD2-A8E5-03E3F5959D45}">
      <dsp:nvSpPr>
        <dsp:cNvPr id="0" name=""/>
        <dsp:cNvSpPr/>
      </dsp:nvSpPr>
      <dsp:spPr>
        <a:xfrm>
          <a:off x="3146442" y="3702088"/>
          <a:ext cx="3124337" cy="112141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88950">
            <a:lnSpc>
              <a:spcPct val="90000"/>
            </a:lnSpc>
            <a:spcBef>
              <a:spcPct val="0"/>
            </a:spcBef>
            <a:spcAft>
              <a:spcPct val="15000"/>
            </a:spcAft>
            <a:buNone/>
          </a:pPr>
          <a:r>
            <a:rPr lang="en-US" sz="1100" kern="1200" dirty="0"/>
            <a:t>17. The proportion of those with a blood borne virus or TB diagnosis leaving or being recalled to prison that are supported to continue engaging with healthcare services.</a:t>
          </a:r>
        </a:p>
      </dsp:txBody>
      <dsp:txXfrm>
        <a:off x="3201185" y="3756831"/>
        <a:ext cx="3014851" cy="1011930"/>
      </dsp:txXfrm>
    </dsp:sp>
    <dsp:sp modelId="{3BC367A8-5D4A-4581-AF5C-93DF124D9D2E}">
      <dsp:nvSpPr>
        <dsp:cNvPr id="0" name=""/>
        <dsp:cNvSpPr/>
      </dsp:nvSpPr>
      <dsp:spPr>
        <a:xfrm>
          <a:off x="2400" y="3702088"/>
          <a:ext cx="3144041" cy="1121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0" kern="1200" dirty="0"/>
            <a:t>Everyone with a blood borne virus or TB leaving or being recalled to prison is supported to continue engaging with healthcare.</a:t>
          </a:r>
        </a:p>
      </dsp:txBody>
      <dsp:txXfrm>
        <a:off x="57143" y="3756831"/>
        <a:ext cx="3034555" cy="1011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9C769-DEAC-4A01-971A-DCC2C5459BAB}">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91ECB-2909-49D2-A252-D39A66BD4F43}">
      <dsp:nvSpPr>
        <dsp:cNvPr id="0" name=""/>
        <dsp:cNvSpPr/>
      </dsp:nvSpPr>
      <dsp:spPr>
        <a:xfrm>
          <a:off x="0" y="0"/>
          <a:ext cx="5619321" cy="407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b="1" kern="1200" dirty="0"/>
            <a:t>The number of times that an individual’s supervisor is changed is </a:t>
          </a:r>
          <a:r>
            <a:rPr lang="en-US" sz="4700" b="1" kern="1200" dirty="0" err="1"/>
            <a:t>minimised</a:t>
          </a:r>
          <a:r>
            <a:rPr lang="en-US" sz="4700" b="1" kern="1200" dirty="0"/>
            <a:t>.</a:t>
          </a:r>
        </a:p>
      </dsp:txBody>
      <dsp:txXfrm>
        <a:off x="0" y="0"/>
        <a:ext cx="5619321" cy="4071836"/>
      </dsp:txXfrm>
    </dsp:sp>
    <dsp:sp modelId="{37BF5C5C-6D5B-4AAA-A4F0-1B21F6FC4F96}">
      <dsp:nvSpPr>
        <dsp:cNvPr id="0" name=""/>
        <dsp:cNvSpPr/>
      </dsp:nvSpPr>
      <dsp:spPr>
        <a:xfrm>
          <a:off x="5710819" y="184902"/>
          <a:ext cx="4788397" cy="3698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19. The average number of staff supervising each individual over a 12-month period.</a:t>
          </a:r>
        </a:p>
      </dsp:txBody>
      <dsp:txXfrm>
        <a:off x="5710819" y="184902"/>
        <a:ext cx="4788397" cy="3698054"/>
      </dsp:txXfrm>
    </dsp:sp>
    <dsp:sp modelId="{2D31F3FD-A95A-4F4D-B7A8-51845C803855}">
      <dsp:nvSpPr>
        <dsp:cNvPr id="0" name=""/>
        <dsp:cNvSpPr/>
      </dsp:nvSpPr>
      <dsp:spPr>
        <a:xfrm>
          <a:off x="5619321" y="3882956"/>
          <a:ext cx="487989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E97A4-E1CB-47B5-9666-FBA40E5FB2FA}">
      <dsp:nvSpPr>
        <dsp:cNvPr id="0" name=""/>
        <dsp:cNvSpPr/>
      </dsp:nvSpPr>
      <dsp:spPr>
        <a:xfrm>
          <a:off x="1425" y="152002"/>
          <a:ext cx="2999287" cy="2348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The existence of clear and consistent referral processes between prison, probation and health and social care services.</a:t>
          </a:r>
          <a:endParaRPr lang="en-US" sz="1600" kern="1200" dirty="0"/>
        </a:p>
        <a:p>
          <a:pPr marL="57150" lvl="1" indent="-57150" algn="l" defTabSz="488950">
            <a:lnSpc>
              <a:spcPct val="90000"/>
            </a:lnSpc>
            <a:spcBef>
              <a:spcPct val="0"/>
            </a:spcBef>
            <a:spcAft>
              <a:spcPct val="15000"/>
            </a:spcAft>
            <a:buChar char="•"/>
          </a:pPr>
          <a:r>
            <a:rPr lang="en-US" sz="1100" kern="1200" dirty="0"/>
            <a:t>20. The existence of clear and consistent referral processes between prison, probation and health and social care services.</a:t>
          </a:r>
        </a:p>
      </dsp:txBody>
      <dsp:txXfrm>
        <a:off x="1425" y="152002"/>
        <a:ext cx="2999287" cy="2348118"/>
      </dsp:txXfrm>
    </dsp:sp>
    <dsp:sp modelId="{F6FB370C-A5EA-4AB6-B807-BFD1F1A88BEE}">
      <dsp:nvSpPr>
        <dsp:cNvPr id="0" name=""/>
        <dsp:cNvSpPr/>
      </dsp:nvSpPr>
      <dsp:spPr>
        <a:xfrm>
          <a:off x="3300641" y="152002"/>
          <a:ext cx="3050095" cy="23481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Everyone identified as having an unmet need and agreeing to be referred to support should be able to access support.</a:t>
          </a:r>
          <a:endParaRPr lang="en-US" sz="1600" kern="1200" dirty="0"/>
        </a:p>
        <a:p>
          <a:pPr marL="114300" lvl="1" indent="-114300" algn="l" defTabSz="533400">
            <a:lnSpc>
              <a:spcPct val="90000"/>
            </a:lnSpc>
            <a:spcBef>
              <a:spcPct val="0"/>
            </a:spcBef>
            <a:spcAft>
              <a:spcPct val="15000"/>
            </a:spcAft>
            <a:buChar char="•"/>
          </a:pPr>
          <a:r>
            <a:rPr lang="en-US" sz="1200" kern="1200" dirty="0"/>
            <a:t>21. The proportion of those referred to support that are subsequently recorded as having accessed support</a:t>
          </a:r>
          <a:r>
            <a:rPr lang="en-US" sz="1000" kern="1200" dirty="0"/>
            <a:t>.</a:t>
          </a:r>
        </a:p>
      </dsp:txBody>
      <dsp:txXfrm>
        <a:off x="3300641" y="152002"/>
        <a:ext cx="3050095" cy="2348118"/>
      </dsp:txXfrm>
    </dsp:sp>
    <dsp:sp modelId="{6727FC9F-FC91-4470-9032-8A70CB7127EF}">
      <dsp:nvSpPr>
        <dsp:cNvPr id="0" name=""/>
        <dsp:cNvSpPr/>
      </dsp:nvSpPr>
      <dsp:spPr>
        <a:xfrm>
          <a:off x="842905" y="2800049"/>
          <a:ext cx="4666351" cy="17995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Everyone referred to support is asked to provide feedback on their experience of accessing services at exit interview.</a:t>
          </a:r>
          <a:endParaRPr lang="en-US" sz="1600" kern="1200" dirty="0"/>
        </a:p>
        <a:p>
          <a:pPr marL="114300" lvl="1" indent="-114300" algn="l" defTabSz="533400">
            <a:lnSpc>
              <a:spcPct val="90000"/>
            </a:lnSpc>
            <a:spcBef>
              <a:spcPct val="0"/>
            </a:spcBef>
            <a:spcAft>
              <a:spcPct val="15000"/>
            </a:spcAft>
            <a:buChar char="•"/>
          </a:pPr>
          <a:r>
            <a:rPr lang="en-US" sz="1200" kern="1200" dirty="0"/>
            <a:t>22. The proportion of those referred to support that complete a survey to identify the health and social care services that they have accessed within the last 12 months, any barriers to service access that they have encountered and experience of, and satisfaction with, services at exit interview.</a:t>
          </a:r>
        </a:p>
      </dsp:txBody>
      <dsp:txXfrm>
        <a:off x="842905" y="2800049"/>
        <a:ext cx="4666351" cy="17995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A353E9-0812-6BEC-6199-0F9B893E74D1}"/>
              </a:ext>
            </a:extLst>
          </p:cNvPr>
          <p:cNvPicPr>
            <a:picLocks noChangeAspect="1"/>
          </p:cNvPicPr>
          <p:nvPr/>
        </p:nvPicPr>
        <p:blipFill rotWithShape="1">
          <a:blip r:embed="rId2"/>
          <a:srcRect r="10666" b="-1"/>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553" y="3091928"/>
            <a:ext cx="9078562" cy="2387600"/>
          </a:xfrm>
        </p:spPr>
        <p:txBody>
          <a:bodyPr>
            <a:normAutofit/>
          </a:bodyPr>
          <a:lstStyle/>
          <a:p>
            <a:pPr algn="l"/>
            <a:r>
              <a:rPr lang="en-US" sz="6600"/>
              <a:t>Probation and Health</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4553" y="5624945"/>
            <a:ext cx="9078562" cy="592975"/>
          </a:xfrm>
        </p:spPr>
        <p:txBody>
          <a:bodyPr anchor="ctr">
            <a:normAutofit/>
          </a:bodyPr>
          <a:lstStyle/>
          <a:p>
            <a:pPr algn="l"/>
            <a:r>
              <a:rPr lang="en-US"/>
              <a:t>Standards and Quality Indicators</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A6ACF2-7127-6A2C-8D15-E4A83EEAC86A}"/>
              </a:ext>
            </a:extLst>
          </p:cNvPr>
          <p:cNvSpPr>
            <a:spLocks noGrp="1"/>
          </p:cNvSpPr>
          <p:nvPr>
            <p:ph type="title"/>
          </p:nvPr>
        </p:nvSpPr>
        <p:spPr>
          <a:xfrm>
            <a:off x="5184843" y="365125"/>
            <a:ext cx="6439710" cy="1287135"/>
          </a:xfrm>
        </p:spPr>
        <p:txBody>
          <a:bodyPr>
            <a:normAutofit/>
          </a:bodyPr>
          <a:lstStyle/>
          <a:p>
            <a:r>
              <a:rPr lang="en-US" sz="3600" dirty="0"/>
              <a:t>Characteristic 5: Health and Social Care Services Are Accessible</a:t>
            </a:r>
            <a:endParaRPr lang="en-GB" sz="3600" dirty="0"/>
          </a:p>
        </p:txBody>
      </p:sp>
      <p:pic>
        <p:nvPicPr>
          <p:cNvPr id="5" name="Picture 4" descr="Open doors">
            <a:extLst>
              <a:ext uri="{FF2B5EF4-FFF2-40B4-BE49-F238E27FC236}">
                <a16:creationId xmlns:a16="http://schemas.microsoft.com/office/drawing/2014/main" id="{E6A1BE14-9D5C-96B1-F7EA-9E9A58FF7D0E}"/>
              </a:ext>
            </a:extLst>
          </p:cNvPr>
          <p:cNvPicPr>
            <a:picLocks noChangeAspect="1"/>
          </p:cNvPicPr>
          <p:nvPr/>
        </p:nvPicPr>
        <p:blipFill rotWithShape="1">
          <a:blip r:embed="rId2"/>
          <a:srcRect l="33931" r="6534" b="-1"/>
          <a:stretch/>
        </p:blipFill>
        <p:spPr>
          <a:xfrm>
            <a:off x="20" y="10"/>
            <a:ext cx="5107001"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11" name="Content Placeholder 2">
            <a:extLst>
              <a:ext uri="{FF2B5EF4-FFF2-40B4-BE49-F238E27FC236}">
                <a16:creationId xmlns:a16="http://schemas.microsoft.com/office/drawing/2014/main" id="{0E5049ED-55C4-36B7-78D7-C6DB9D3C2111}"/>
              </a:ext>
            </a:extLst>
          </p:cNvPr>
          <p:cNvGraphicFramePr>
            <a:graphicFrameLocks noGrp="1"/>
          </p:cNvGraphicFramePr>
          <p:nvPr>
            <p:ph idx="1"/>
            <p:extLst>
              <p:ext uri="{D42A27DB-BD31-4B8C-83A1-F6EECF244321}">
                <p14:modId xmlns:p14="http://schemas.microsoft.com/office/powerpoint/2010/main" val="1731430230"/>
              </p:ext>
            </p:extLst>
          </p:nvPr>
        </p:nvGraphicFramePr>
        <p:xfrm>
          <a:off x="5272391" y="1741251"/>
          <a:ext cx="6352162" cy="4751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80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297BDD-04A1-6838-F107-EED4ECF86123}"/>
              </a:ext>
            </a:extLst>
          </p:cNvPr>
          <p:cNvSpPr>
            <a:spLocks noGrp="1"/>
          </p:cNvSpPr>
          <p:nvPr>
            <p:ph type="title"/>
          </p:nvPr>
        </p:nvSpPr>
        <p:spPr>
          <a:xfrm>
            <a:off x="589560" y="856180"/>
            <a:ext cx="4560584" cy="1128068"/>
          </a:xfrm>
        </p:spPr>
        <p:txBody>
          <a:bodyPr anchor="ctr">
            <a:normAutofit/>
          </a:bodyPr>
          <a:lstStyle/>
          <a:p>
            <a:r>
              <a:rPr lang="en-US" sz="2500"/>
              <a:t>Characteristic 6: Attending Services Produces Positive Outcomes</a:t>
            </a:r>
            <a:endParaRPr lang="en-GB" sz="2500"/>
          </a:p>
        </p:txBody>
      </p:sp>
      <p:grpSp>
        <p:nvGrpSpPr>
          <p:cNvPr id="31" name="Group 3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713961-077A-CEE4-D36E-8CAB649CBC00}"/>
              </a:ext>
            </a:extLst>
          </p:cNvPr>
          <p:cNvSpPr>
            <a:spLocks noGrp="1"/>
          </p:cNvSpPr>
          <p:nvPr>
            <p:ph idx="1"/>
          </p:nvPr>
        </p:nvSpPr>
        <p:spPr>
          <a:xfrm>
            <a:off x="590719" y="2330505"/>
            <a:ext cx="4559425" cy="3979585"/>
          </a:xfrm>
        </p:spPr>
        <p:txBody>
          <a:bodyPr anchor="ctr">
            <a:normAutofit/>
          </a:bodyPr>
          <a:lstStyle/>
          <a:p>
            <a:pPr marL="0" indent="0">
              <a:buNone/>
            </a:pPr>
            <a:r>
              <a:rPr lang="en-US" sz="1700" b="1"/>
              <a:t>Existing data are used to track trends in reconviction rates.</a:t>
            </a:r>
          </a:p>
          <a:p>
            <a:pPr marL="0" indent="0">
              <a:buNone/>
            </a:pPr>
            <a:r>
              <a:rPr lang="en-US" sz="1700"/>
              <a:t>23. The proportion of people on probation that are reconvicted.</a:t>
            </a:r>
          </a:p>
          <a:p>
            <a:endParaRPr lang="en-US" sz="1700"/>
          </a:p>
          <a:p>
            <a:pPr marL="0" indent="0">
              <a:buNone/>
            </a:pPr>
            <a:r>
              <a:rPr lang="en-US" sz="1700" b="1"/>
              <a:t>Everyone on probation is asked to complete a short survey to identify self-perceived changes in health status and progress towards goals over the last 12 months at exit interview.</a:t>
            </a:r>
          </a:p>
          <a:p>
            <a:pPr marL="0" indent="0">
              <a:buNone/>
            </a:pPr>
            <a:r>
              <a:rPr lang="en-US" sz="1700"/>
              <a:t>24. The proportion of people on probation that complete a survey to identify self-perceived changes in health status and progress towards goals over the last 12 months at exit interview.</a:t>
            </a:r>
            <a:endParaRPr lang="en-GB" sz="1700"/>
          </a:p>
        </p:txBody>
      </p:sp>
      <p:sp>
        <p:nvSpPr>
          <p:cNvPr id="37" name="Rectangle 3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des on papers">
            <a:extLst>
              <a:ext uri="{FF2B5EF4-FFF2-40B4-BE49-F238E27FC236}">
                <a16:creationId xmlns:a16="http://schemas.microsoft.com/office/drawing/2014/main" id="{785A07C8-D9D7-A72C-B2DD-FCC69DF20C1E}"/>
              </a:ext>
            </a:extLst>
          </p:cNvPr>
          <p:cNvPicPr>
            <a:picLocks noChangeAspect="1"/>
          </p:cNvPicPr>
          <p:nvPr/>
        </p:nvPicPr>
        <p:blipFill rotWithShape="1">
          <a:blip r:embed="rId2"/>
          <a:srcRect l="16842" r="14301" b="1"/>
          <a:stretch/>
        </p:blipFill>
        <p:spPr>
          <a:xfrm>
            <a:off x="5977788" y="799352"/>
            <a:ext cx="5425410" cy="5259296"/>
          </a:xfrm>
          <a:prstGeom prst="rect">
            <a:avLst/>
          </a:prstGeom>
        </p:spPr>
      </p:pic>
    </p:spTree>
    <p:extLst>
      <p:ext uri="{BB962C8B-B14F-4D97-AF65-F5344CB8AC3E}">
        <p14:creationId xmlns:p14="http://schemas.microsoft.com/office/powerpoint/2010/main" val="39939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C76F251-A86F-36FE-41BD-813C7A9C2B9A}"/>
              </a:ext>
            </a:extLst>
          </p:cNvPr>
          <p:cNvSpPr>
            <a:spLocks noGrp="1"/>
          </p:cNvSpPr>
          <p:nvPr>
            <p:ph type="title"/>
          </p:nvPr>
        </p:nvSpPr>
        <p:spPr>
          <a:xfrm>
            <a:off x="838200" y="365125"/>
            <a:ext cx="5393361" cy="1325563"/>
          </a:xfrm>
        </p:spPr>
        <p:txBody>
          <a:bodyPr>
            <a:normAutofit/>
          </a:bodyPr>
          <a:lstStyle/>
          <a:p>
            <a:r>
              <a:rPr lang="en-US" sz="3700"/>
              <a:t>Characteristic 7: Role for Peer Support or Mentoring</a:t>
            </a:r>
            <a:endParaRPr lang="en-GB" sz="3700"/>
          </a:p>
        </p:txBody>
      </p:sp>
      <p:sp>
        <p:nvSpPr>
          <p:cNvPr id="3" name="Content Placeholder 2">
            <a:extLst>
              <a:ext uri="{FF2B5EF4-FFF2-40B4-BE49-F238E27FC236}">
                <a16:creationId xmlns:a16="http://schemas.microsoft.com/office/drawing/2014/main" id="{9D433E01-B157-71A8-AA6E-2F1C7F5DF351}"/>
              </a:ext>
            </a:extLst>
          </p:cNvPr>
          <p:cNvSpPr>
            <a:spLocks noGrp="1"/>
          </p:cNvSpPr>
          <p:nvPr>
            <p:ph idx="1"/>
          </p:nvPr>
        </p:nvSpPr>
        <p:spPr>
          <a:xfrm>
            <a:off x="771735" y="2213525"/>
            <a:ext cx="5393361" cy="3667227"/>
          </a:xfrm>
        </p:spPr>
        <p:txBody>
          <a:bodyPr>
            <a:normAutofit/>
          </a:bodyPr>
          <a:lstStyle/>
          <a:p>
            <a:pPr marL="0" indent="0">
              <a:buNone/>
            </a:pPr>
            <a:r>
              <a:rPr lang="en-US" b="1" dirty="0"/>
              <a:t>Everyone on probation is offered peer support and mentoring to help support a healthy lifestyle.</a:t>
            </a:r>
          </a:p>
          <a:p>
            <a:pPr marL="0" indent="0">
              <a:buNone/>
            </a:pPr>
            <a:r>
              <a:rPr lang="en-US" sz="2400" dirty="0"/>
              <a:t>25. The proportion of people on probation that are offered peer support and mentoring to help support a healthy lifestyle where available and judged to be appropriate after due consideration of risks.</a:t>
            </a:r>
            <a:endParaRPr lang="en-GB" sz="2400" dirty="0"/>
          </a:p>
        </p:txBody>
      </p:sp>
      <p:pic>
        <p:nvPicPr>
          <p:cNvPr id="5" name="Picture 4" descr="Colourful carved figures of humans">
            <a:extLst>
              <a:ext uri="{FF2B5EF4-FFF2-40B4-BE49-F238E27FC236}">
                <a16:creationId xmlns:a16="http://schemas.microsoft.com/office/drawing/2014/main" id="{E3A65F52-C98E-2350-8EEB-A754EE0D1D0C}"/>
              </a:ext>
            </a:extLst>
          </p:cNvPr>
          <p:cNvPicPr>
            <a:picLocks noChangeAspect="1"/>
          </p:cNvPicPr>
          <p:nvPr/>
        </p:nvPicPr>
        <p:blipFill rotWithShape="1">
          <a:blip r:embed="rId2"/>
          <a:srcRect l="14620" r="14131"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22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63A24-37B7-DEFB-6F33-BFD72663787B}"/>
              </a:ext>
            </a:extLst>
          </p:cNvPr>
          <p:cNvSpPr>
            <a:spLocks noGrp="1"/>
          </p:cNvSpPr>
          <p:nvPr>
            <p:ph type="title"/>
          </p:nvPr>
        </p:nvSpPr>
        <p:spPr>
          <a:xfrm>
            <a:off x="1043631" y="873940"/>
            <a:ext cx="5052369" cy="1035781"/>
          </a:xfrm>
        </p:spPr>
        <p:txBody>
          <a:bodyPr anchor="ctr">
            <a:normAutofit/>
          </a:bodyPr>
          <a:lstStyle/>
          <a:p>
            <a:r>
              <a:rPr lang="en-US" sz="2000"/>
              <a:t>Characteristic 8: A Compassionate, Person-Centred Approach in Probation Practice</a:t>
            </a:r>
            <a:endParaRPr lang="en-GB" sz="2000"/>
          </a:p>
        </p:txBody>
      </p:sp>
      <p:sp>
        <p:nvSpPr>
          <p:cNvPr id="3" name="Content Placeholder 2">
            <a:extLst>
              <a:ext uri="{FF2B5EF4-FFF2-40B4-BE49-F238E27FC236}">
                <a16:creationId xmlns:a16="http://schemas.microsoft.com/office/drawing/2014/main" id="{E7ECEACB-4DE1-44C6-2068-5A13A4F51F35}"/>
              </a:ext>
            </a:extLst>
          </p:cNvPr>
          <p:cNvSpPr>
            <a:spLocks noGrp="1"/>
          </p:cNvSpPr>
          <p:nvPr>
            <p:ph idx="1"/>
          </p:nvPr>
        </p:nvSpPr>
        <p:spPr>
          <a:xfrm>
            <a:off x="535671" y="2378138"/>
            <a:ext cx="5500988" cy="3041146"/>
          </a:xfrm>
        </p:spPr>
        <p:txBody>
          <a:bodyPr anchor="ctr">
            <a:normAutofit/>
          </a:bodyPr>
          <a:lstStyle/>
          <a:p>
            <a:pPr marL="0" indent="0">
              <a:buNone/>
            </a:pPr>
            <a:r>
              <a:rPr lang="en-US" sz="1800" b="1" dirty="0"/>
              <a:t>Everyone on probation is asked to complete a short survey to gather feedback regarding their interactions with probation staff around identifying and addressing health and social care needs at exit interview.</a:t>
            </a:r>
          </a:p>
          <a:p>
            <a:pPr marL="0" indent="0">
              <a:buNone/>
            </a:pPr>
            <a:r>
              <a:rPr lang="en-US" sz="1800" dirty="0"/>
              <a:t>26. The proportion of people that complete a survey to gather feedback regarding their interactions with probation staff around identifying and addressing health and social care needs at exit interview.</a:t>
            </a:r>
            <a:endParaRPr lang="en-GB" sz="1800" dirty="0"/>
          </a:p>
        </p:txBody>
      </p:sp>
      <p:sp>
        <p:nvSpPr>
          <p:cNvPr id="26" name="Rectangle 25">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ard Room">
            <a:extLst>
              <a:ext uri="{FF2B5EF4-FFF2-40B4-BE49-F238E27FC236}">
                <a16:creationId xmlns:a16="http://schemas.microsoft.com/office/drawing/2014/main" id="{6D321E03-1701-CA6B-C865-4A3ED0CE59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0493" y="1347516"/>
            <a:ext cx="4223252" cy="4223252"/>
          </a:xfrm>
          <a:prstGeom prst="rect">
            <a:avLst/>
          </a:prstGeom>
        </p:spPr>
      </p:pic>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010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E6B7E-9208-4619-3142-29696ACA6931}"/>
              </a:ext>
            </a:extLst>
          </p:cNvPr>
          <p:cNvSpPr>
            <a:spLocks noGrp="1"/>
          </p:cNvSpPr>
          <p:nvPr>
            <p:ph type="title"/>
          </p:nvPr>
        </p:nvSpPr>
        <p:spPr>
          <a:xfrm>
            <a:off x="645065" y="1463040"/>
            <a:ext cx="3796306" cy="2690949"/>
          </a:xfrm>
        </p:spPr>
        <p:txBody>
          <a:bodyPr anchor="t">
            <a:normAutofit/>
          </a:bodyPr>
          <a:lstStyle/>
          <a:p>
            <a:r>
              <a:rPr lang="en-US" dirty="0"/>
              <a:t>Characteristic 9: Probation Practice Is Evidence-Based</a:t>
            </a:r>
            <a:endParaRPr lang="en-GB" dirty="0"/>
          </a:p>
        </p:txBody>
      </p:sp>
      <p:grpSp>
        <p:nvGrpSpPr>
          <p:cNvPr id="23" name="Group 22">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4" name="Rectangle 2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3D186B-A786-EB9B-987F-1961C7C7EB65}"/>
              </a:ext>
            </a:extLst>
          </p:cNvPr>
          <p:cNvSpPr>
            <a:spLocks noGrp="1"/>
          </p:cNvSpPr>
          <p:nvPr>
            <p:ph idx="1"/>
          </p:nvPr>
        </p:nvSpPr>
        <p:spPr>
          <a:xfrm>
            <a:off x="5656218" y="1463039"/>
            <a:ext cx="5542387" cy="4300447"/>
          </a:xfrm>
        </p:spPr>
        <p:txBody>
          <a:bodyPr anchor="t">
            <a:normAutofit/>
          </a:bodyPr>
          <a:lstStyle/>
          <a:p>
            <a:pPr marL="0" indent="0">
              <a:buNone/>
            </a:pPr>
            <a:r>
              <a:rPr lang="en-US" sz="2000" b="1"/>
              <a:t>The probation service should publish evaluations of new policy and practice initiatives.</a:t>
            </a:r>
          </a:p>
          <a:p>
            <a:pPr marL="0" indent="0">
              <a:buNone/>
            </a:pPr>
            <a:r>
              <a:rPr lang="en-US" sz="2000"/>
              <a:t>27. Probation publishes evaluations of new policy and practice initiatives.</a:t>
            </a:r>
          </a:p>
          <a:p>
            <a:endParaRPr lang="en-US" sz="2000"/>
          </a:p>
          <a:p>
            <a:pPr marL="0" indent="0">
              <a:buNone/>
            </a:pPr>
            <a:r>
              <a:rPr lang="en-US" sz="2000" b="1"/>
              <a:t>Learning from suspected suicides is undertaken and shared.</a:t>
            </a:r>
          </a:p>
          <a:p>
            <a:pPr marL="0" indent="0">
              <a:buNone/>
            </a:pPr>
            <a:r>
              <a:rPr lang="en-US" sz="2000"/>
              <a:t>28. The proportion of suspected suicides where an internal review or PPO investigation is undertaken.</a:t>
            </a:r>
          </a:p>
          <a:p>
            <a:pPr marL="0" indent="0">
              <a:buNone/>
            </a:pPr>
            <a:r>
              <a:rPr lang="en-US" sz="2000"/>
              <a:t>29. As a minimum an annual regional and national suicide prevention learning document is provided and shared with staff and relevant partners.</a:t>
            </a:r>
            <a:endParaRPr lang="en-GB" sz="2000"/>
          </a:p>
        </p:txBody>
      </p:sp>
    </p:spTree>
    <p:extLst>
      <p:ext uri="{BB962C8B-B14F-4D97-AF65-F5344CB8AC3E}">
        <p14:creationId xmlns:p14="http://schemas.microsoft.com/office/powerpoint/2010/main" val="215973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6B6A1-2DBC-1200-C827-532C5ACE7CAF}"/>
              </a:ext>
            </a:extLst>
          </p:cNvPr>
          <p:cNvSpPr>
            <a:spLocks noGrp="1"/>
          </p:cNvSpPr>
          <p:nvPr>
            <p:ph type="title"/>
          </p:nvPr>
        </p:nvSpPr>
        <p:spPr>
          <a:xfrm>
            <a:off x="808638" y="386930"/>
            <a:ext cx="9236700" cy="1188950"/>
          </a:xfrm>
        </p:spPr>
        <p:txBody>
          <a:bodyPr anchor="b">
            <a:normAutofit/>
          </a:bodyPr>
          <a:lstStyle/>
          <a:p>
            <a:r>
              <a:rPr lang="en-US" sz="3800"/>
              <a:t>Characteristic 10: Appropriate Resourcing (Including Training)</a:t>
            </a:r>
            <a:endParaRPr lang="en-GB" sz="38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6"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48086C-6680-2D90-0918-93A7A9188FC5}"/>
              </a:ext>
            </a:extLst>
          </p:cNvPr>
          <p:cNvSpPr>
            <a:spLocks noGrp="1"/>
          </p:cNvSpPr>
          <p:nvPr>
            <p:ph idx="1"/>
          </p:nvPr>
        </p:nvSpPr>
        <p:spPr>
          <a:xfrm>
            <a:off x="793660" y="2599509"/>
            <a:ext cx="10143668" cy="3435531"/>
          </a:xfrm>
        </p:spPr>
        <p:txBody>
          <a:bodyPr anchor="ctr">
            <a:normAutofit/>
          </a:bodyPr>
          <a:lstStyle/>
          <a:p>
            <a:pPr marL="0" indent="0">
              <a:buNone/>
            </a:pPr>
            <a:r>
              <a:rPr lang="en-US" sz="2400" b="1"/>
              <a:t>All probation practitioners receive training in a) mental health awareness and support, b) substance misuse awareness and support, c) suicide prevention, d) neurodiversity and e) accommodating social care needs as appropriate to their role.</a:t>
            </a:r>
          </a:p>
          <a:p>
            <a:pPr marL="0" indent="0">
              <a:buNone/>
            </a:pPr>
            <a:r>
              <a:rPr lang="en-US" sz="2400"/>
              <a:t>30. The proportion of probation practitioners that receive training in a) mental health awareness and support, b) substance misuse awareness and support, c) suicide prevention, d) neurodiversity and e) accommodating social care needs as appropriate to their role.</a:t>
            </a:r>
            <a:endParaRPr lang="en-GB" sz="2400"/>
          </a:p>
        </p:txBody>
      </p:sp>
    </p:spTree>
    <p:extLst>
      <p:ext uri="{BB962C8B-B14F-4D97-AF65-F5344CB8AC3E}">
        <p14:creationId xmlns:p14="http://schemas.microsoft.com/office/powerpoint/2010/main" val="358863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E1385-ACDE-A164-DDE6-876AA71E67F0}"/>
              </a:ext>
            </a:extLst>
          </p:cNvPr>
          <p:cNvSpPr>
            <a:spLocks noGrp="1"/>
          </p:cNvSpPr>
          <p:nvPr>
            <p:ph type="title"/>
          </p:nvPr>
        </p:nvSpPr>
        <p:spPr>
          <a:xfrm>
            <a:off x="4737371" y="891540"/>
            <a:ext cx="6744241" cy="1578308"/>
          </a:xfrm>
        </p:spPr>
        <p:txBody>
          <a:bodyPr>
            <a:normAutofit/>
          </a:bodyPr>
          <a:lstStyle/>
          <a:p>
            <a:r>
              <a:rPr lang="en-US" dirty="0"/>
              <a:t>Characteristic 11: Role for Lived Experience</a:t>
            </a:r>
            <a:endParaRPr lang="en-GB" dirty="0"/>
          </a:p>
        </p:txBody>
      </p:sp>
      <p:pic>
        <p:nvPicPr>
          <p:cNvPr id="5" name="Picture 4" descr="Exclamation mark on a yellow background">
            <a:extLst>
              <a:ext uri="{FF2B5EF4-FFF2-40B4-BE49-F238E27FC236}">
                <a16:creationId xmlns:a16="http://schemas.microsoft.com/office/drawing/2014/main" id="{F855DD0C-55C2-1913-517C-2A7EF15A15A1}"/>
              </a:ext>
            </a:extLst>
          </p:cNvPr>
          <p:cNvPicPr>
            <a:picLocks noChangeAspect="1"/>
          </p:cNvPicPr>
          <p:nvPr/>
        </p:nvPicPr>
        <p:blipFill rotWithShape="1">
          <a:blip r:embed="rId2"/>
          <a:srcRect l="19097" r="6180"/>
          <a:stretch/>
        </p:blipFill>
        <p:spPr>
          <a:xfrm>
            <a:off x="1" y="10"/>
            <a:ext cx="4212076"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ABED70BF-6C7A-20BE-AB49-14237094163F}"/>
              </a:ext>
            </a:extLst>
          </p:cNvPr>
          <p:cNvSpPr>
            <a:spLocks noGrp="1"/>
          </p:cNvSpPr>
          <p:nvPr>
            <p:ph idx="1"/>
          </p:nvPr>
        </p:nvSpPr>
        <p:spPr>
          <a:xfrm>
            <a:off x="4737371" y="2630161"/>
            <a:ext cx="6744240" cy="3332489"/>
          </a:xfrm>
        </p:spPr>
        <p:txBody>
          <a:bodyPr>
            <a:normAutofit/>
          </a:bodyPr>
          <a:lstStyle/>
          <a:p>
            <a:pPr marL="0" indent="0">
              <a:buNone/>
            </a:pPr>
            <a:r>
              <a:rPr lang="en-US" b="1" dirty="0"/>
              <a:t>Health-related staff training should include input from people with appropriate lived experience of being on probation.</a:t>
            </a:r>
          </a:p>
          <a:p>
            <a:pPr marL="0" indent="0">
              <a:buNone/>
            </a:pPr>
            <a:r>
              <a:rPr lang="en-US" dirty="0"/>
              <a:t>31. The proportion of health-related staff training that includes input from people with appropriate lived experience of being on probation.</a:t>
            </a:r>
            <a:endParaRPr lang="en-GB" dirty="0"/>
          </a:p>
        </p:txBody>
      </p:sp>
    </p:spTree>
    <p:extLst>
      <p:ext uri="{BB962C8B-B14F-4D97-AF65-F5344CB8AC3E}">
        <p14:creationId xmlns:p14="http://schemas.microsoft.com/office/powerpoint/2010/main" val="336001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64129C-B480-AA78-0D1F-71D54DA0DBBD}"/>
              </a:ext>
            </a:extLst>
          </p:cNvPr>
          <p:cNvSpPr>
            <a:spLocks noGrp="1"/>
          </p:cNvSpPr>
          <p:nvPr>
            <p:ph type="title"/>
          </p:nvPr>
        </p:nvSpPr>
        <p:spPr>
          <a:xfrm>
            <a:off x="686834" y="1153572"/>
            <a:ext cx="3200400" cy="4461163"/>
          </a:xfrm>
        </p:spPr>
        <p:txBody>
          <a:bodyPr>
            <a:normAutofit/>
          </a:bodyPr>
          <a:lstStyle/>
          <a:p>
            <a:r>
              <a:rPr lang="en-GB">
                <a:solidFill>
                  <a:srgbClr val="FFFFFF"/>
                </a:solidFill>
              </a:rPr>
              <a:t>The Problem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0E4AAE-CF0F-04C7-5A7A-13204AE81937}"/>
              </a:ext>
            </a:extLst>
          </p:cNvPr>
          <p:cNvSpPr>
            <a:spLocks noGrp="1"/>
          </p:cNvSpPr>
          <p:nvPr>
            <p:ph idx="1"/>
          </p:nvPr>
        </p:nvSpPr>
        <p:spPr>
          <a:xfrm>
            <a:off x="4447308" y="591344"/>
            <a:ext cx="6906491" cy="5585619"/>
          </a:xfrm>
        </p:spPr>
        <p:txBody>
          <a:bodyPr anchor="ctr">
            <a:normAutofit/>
          </a:bodyPr>
          <a:lstStyle/>
          <a:p>
            <a:r>
              <a:rPr lang="en-GB" dirty="0"/>
              <a:t>People on probation can’t always access services to meet their health and social care needs</a:t>
            </a:r>
          </a:p>
          <a:p>
            <a:r>
              <a:rPr lang="en-GB" dirty="0"/>
              <a:t>This impacts negatively on them personally</a:t>
            </a:r>
          </a:p>
          <a:p>
            <a:r>
              <a:rPr lang="en-GB" dirty="0"/>
              <a:t>It may also contribute to:</a:t>
            </a:r>
          </a:p>
          <a:p>
            <a:pPr lvl="1"/>
            <a:r>
              <a:rPr lang="en-GB" dirty="0"/>
              <a:t>Health inequalities in society</a:t>
            </a:r>
          </a:p>
          <a:p>
            <a:pPr lvl="1"/>
            <a:r>
              <a:rPr lang="en-GB" dirty="0"/>
              <a:t>Re-offending</a:t>
            </a:r>
          </a:p>
          <a:p>
            <a:pPr lvl="1"/>
            <a:r>
              <a:rPr lang="en-GB" dirty="0"/>
              <a:t>Avoidable use of crisis services like A&amp;E</a:t>
            </a:r>
          </a:p>
        </p:txBody>
      </p:sp>
    </p:spTree>
    <p:extLst>
      <p:ext uri="{BB962C8B-B14F-4D97-AF65-F5344CB8AC3E}">
        <p14:creationId xmlns:p14="http://schemas.microsoft.com/office/powerpoint/2010/main" val="201427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81328F-10FB-61A9-3F3C-FCB09F83CE17}"/>
              </a:ext>
            </a:extLst>
          </p:cNvPr>
          <p:cNvSpPr>
            <a:spLocks noGrp="1"/>
          </p:cNvSpPr>
          <p:nvPr>
            <p:ph type="title"/>
          </p:nvPr>
        </p:nvSpPr>
        <p:spPr>
          <a:xfrm>
            <a:off x="838200" y="365125"/>
            <a:ext cx="10515600" cy="1325563"/>
          </a:xfrm>
        </p:spPr>
        <p:txBody>
          <a:bodyPr>
            <a:normAutofit/>
          </a:bodyPr>
          <a:lstStyle/>
          <a:p>
            <a:r>
              <a:rPr lang="en-GB" dirty="0"/>
              <a:t>Why Does This Problem Exist?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AF578B-A66F-BB59-58CA-9F4EB5A69450}"/>
              </a:ext>
            </a:extLst>
          </p:cNvPr>
          <p:cNvSpPr>
            <a:spLocks noGrp="1"/>
          </p:cNvSpPr>
          <p:nvPr>
            <p:ph idx="1"/>
          </p:nvPr>
        </p:nvSpPr>
        <p:spPr>
          <a:xfrm>
            <a:off x="838200" y="1825625"/>
            <a:ext cx="10515600" cy="4351338"/>
          </a:xfrm>
        </p:spPr>
        <p:txBody>
          <a:bodyPr>
            <a:normAutofit/>
          </a:bodyPr>
          <a:lstStyle/>
          <a:p>
            <a:r>
              <a:rPr lang="en-GB" sz="1700" dirty="0"/>
              <a:t>Lots of reasons including:</a:t>
            </a:r>
          </a:p>
          <a:p>
            <a:pPr lvl="1"/>
            <a:r>
              <a:rPr lang="en-GB" sz="1700" dirty="0"/>
              <a:t>A lack of awareness amongst commissioners about the health and social care needs of people on probation and how they differ from the general population</a:t>
            </a:r>
          </a:p>
          <a:p>
            <a:pPr lvl="1"/>
            <a:r>
              <a:rPr lang="en-GB" sz="1700" dirty="0"/>
              <a:t>Associated barriers to service access – for example, being bounced between drug and/or alcohol services and mental health services as services are only designed to cater for one type of need</a:t>
            </a:r>
          </a:p>
          <a:p>
            <a:pPr lvl="1"/>
            <a:r>
              <a:rPr lang="en-GB" sz="1700" dirty="0"/>
              <a:t>A need to improve our understanding of what high-quality care for people on probation looks like</a:t>
            </a:r>
          </a:p>
          <a:p>
            <a:pPr lvl="1"/>
            <a:r>
              <a:rPr lang="en-GB" sz="1700" dirty="0"/>
              <a:t>Complex health commissioning systems and a lack of awareness of whose responsibility commissioning for people on probation is</a:t>
            </a:r>
          </a:p>
          <a:p>
            <a:pPr lvl="1"/>
            <a:r>
              <a:rPr lang="en-GB" sz="1700" dirty="0"/>
              <a:t>Difficulties with continuity of care on release from prison</a:t>
            </a:r>
          </a:p>
          <a:p>
            <a:pPr lvl="1"/>
            <a:r>
              <a:rPr lang="en-GB" sz="1700" dirty="0"/>
              <a:t>A general lack of funding for services in the community</a:t>
            </a:r>
          </a:p>
          <a:p>
            <a:pPr lvl="1"/>
            <a:r>
              <a:rPr lang="en-GB" sz="1700" dirty="0"/>
              <a:t>People not being registered with a GP.</a:t>
            </a:r>
          </a:p>
        </p:txBody>
      </p:sp>
    </p:spTree>
    <p:extLst>
      <p:ext uri="{BB962C8B-B14F-4D97-AF65-F5344CB8AC3E}">
        <p14:creationId xmlns:p14="http://schemas.microsoft.com/office/powerpoint/2010/main" val="68931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1FF0E3-6FC0-661F-2FEB-91D92CD379AD}"/>
              </a:ext>
            </a:extLst>
          </p:cNvPr>
          <p:cNvSpPr>
            <a:spLocks noGrp="1"/>
          </p:cNvSpPr>
          <p:nvPr>
            <p:ph type="title"/>
          </p:nvPr>
        </p:nvSpPr>
        <p:spPr>
          <a:xfrm>
            <a:off x="686834" y="591344"/>
            <a:ext cx="3200400" cy="5585619"/>
          </a:xfrm>
        </p:spPr>
        <p:txBody>
          <a:bodyPr>
            <a:normAutofit/>
          </a:bodyPr>
          <a:lstStyle/>
          <a:p>
            <a:r>
              <a:rPr lang="en-GB">
                <a:solidFill>
                  <a:srgbClr val="FFFFFF"/>
                </a:solidFill>
              </a:rPr>
              <a:t>The Solution</a:t>
            </a:r>
          </a:p>
        </p:txBody>
      </p:sp>
      <p:sp>
        <p:nvSpPr>
          <p:cNvPr id="2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3FFFCB0-021B-B9BF-CD7C-BDA6780D109B}"/>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GB" dirty="0"/>
              <a:t>This is a complex picture, but as a starting point, we believe it would be helpful to introduce standards and quality indicators linked to the NPS Health and Social Care Strategy to:</a:t>
            </a:r>
          </a:p>
          <a:p>
            <a:pPr marL="0" indent="0">
              <a:buNone/>
            </a:pPr>
            <a:endParaRPr lang="en-GB" dirty="0"/>
          </a:p>
          <a:p>
            <a:r>
              <a:rPr lang="en-GB" sz="2000" dirty="0"/>
              <a:t>Support the objectives in the strategy</a:t>
            </a:r>
          </a:p>
          <a:p>
            <a:r>
              <a:rPr lang="en-GB" sz="2000" dirty="0"/>
              <a:t>Show what high-quality care looks like and evidence: </a:t>
            </a:r>
          </a:p>
          <a:p>
            <a:pPr lvl="1"/>
            <a:r>
              <a:rPr lang="en-GB" sz="1600" dirty="0"/>
              <a:t>Where the right structures, processes and procedures are in place to support high-quality care, and </a:t>
            </a:r>
          </a:p>
          <a:p>
            <a:pPr lvl="1"/>
            <a:r>
              <a:rPr lang="en-GB" sz="1600" dirty="0"/>
              <a:t>Where improvements are needed so that we can meet the standards – so probation and health and social care partners can work together to address any gaps</a:t>
            </a:r>
          </a:p>
          <a:p>
            <a:r>
              <a:rPr lang="en-GB" sz="2000" dirty="0"/>
              <a:t>Evidence the health and social care needs of people on probation</a:t>
            </a:r>
          </a:p>
          <a:p>
            <a:pPr lvl="1"/>
            <a:r>
              <a:rPr lang="en-GB" sz="1600" dirty="0"/>
              <a:t>Data that can be shared with commissioners to influence what types of services are commissioned.</a:t>
            </a:r>
          </a:p>
        </p:txBody>
      </p:sp>
    </p:spTree>
    <p:extLst>
      <p:ext uri="{BB962C8B-B14F-4D97-AF65-F5344CB8AC3E}">
        <p14:creationId xmlns:p14="http://schemas.microsoft.com/office/powerpoint/2010/main" val="349961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grid&#10;&#10;Description automatically generated with low confidence">
            <a:extLst>
              <a:ext uri="{FF2B5EF4-FFF2-40B4-BE49-F238E27FC236}">
                <a16:creationId xmlns:a16="http://schemas.microsoft.com/office/drawing/2014/main" id="{57D6E224-2FAF-9465-A839-3AEA757DBCF8}"/>
              </a:ext>
            </a:extLst>
          </p:cNvPr>
          <p:cNvPicPr>
            <a:picLocks noChangeAspect="1"/>
          </p:cNvPicPr>
          <p:nvPr/>
        </p:nvPicPr>
        <p:blipFill rotWithShape="1">
          <a:blip r:embed="rId2">
            <a:duotone>
              <a:schemeClr val="bg2">
                <a:shade val="45000"/>
                <a:satMod val="135000"/>
              </a:schemeClr>
              <a:prstClr val="white"/>
            </a:duotone>
          </a:blip>
          <a:srcRect t="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1B4BE-F115-A9B7-2D64-FB85DD973DA3}"/>
              </a:ext>
            </a:extLst>
          </p:cNvPr>
          <p:cNvSpPr>
            <a:spLocks noGrp="1"/>
          </p:cNvSpPr>
          <p:nvPr>
            <p:ph type="title"/>
          </p:nvPr>
        </p:nvSpPr>
        <p:spPr>
          <a:xfrm>
            <a:off x="838200" y="365125"/>
            <a:ext cx="10515600" cy="1325563"/>
          </a:xfrm>
        </p:spPr>
        <p:txBody>
          <a:bodyPr>
            <a:normAutofit/>
          </a:bodyPr>
          <a:lstStyle/>
          <a:p>
            <a:r>
              <a:rPr lang="en-US" dirty="0"/>
              <a:t>Characteristic 1: Health and social care needs and need to access services are identified</a:t>
            </a:r>
            <a:endParaRPr lang="en-GB" dirty="0"/>
          </a:p>
        </p:txBody>
      </p:sp>
      <p:graphicFrame>
        <p:nvGraphicFramePr>
          <p:cNvPr id="5" name="Content Placeholder 2">
            <a:extLst>
              <a:ext uri="{FF2B5EF4-FFF2-40B4-BE49-F238E27FC236}">
                <a16:creationId xmlns:a16="http://schemas.microsoft.com/office/drawing/2014/main" id="{26C2BAC6-5BDB-165A-9A62-75928AB90BBA}"/>
              </a:ext>
            </a:extLst>
          </p:cNvPr>
          <p:cNvGraphicFramePr>
            <a:graphicFrameLocks noGrp="1"/>
          </p:cNvGraphicFramePr>
          <p:nvPr>
            <p:ph idx="1"/>
            <p:extLst>
              <p:ext uri="{D42A27DB-BD31-4B8C-83A1-F6EECF244321}">
                <p14:modId xmlns:p14="http://schemas.microsoft.com/office/powerpoint/2010/main" val="1918891158"/>
              </p:ext>
            </p:extLst>
          </p:nvPr>
        </p:nvGraphicFramePr>
        <p:xfrm>
          <a:off x="528506" y="1690688"/>
          <a:ext cx="10825294" cy="489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47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with low confidence">
            <a:extLst>
              <a:ext uri="{FF2B5EF4-FFF2-40B4-BE49-F238E27FC236}">
                <a16:creationId xmlns:a16="http://schemas.microsoft.com/office/drawing/2014/main" id="{0E0CCF8F-4621-08AE-679B-FA751BFF2C95}"/>
              </a:ext>
            </a:extLst>
          </p:cNvPr>
          <p:cNvPicPr>
            <a:picLocks noChangeAspect="1"/>
          </p:cNvPicPr>
          <p:nvPr/>
        </p:nvPicPr>
        <p:blipFill rotWithShape="1">
          <a:blip r:embed="rId2">
            <a:extLst>
              <a:ext uri="{28A0092B-C50C-407E-A947-70E740481C1C}">
                <a14:useLocalDpi xmlns:a14="http://schemas.microsoft.com/office/drawing/2010/main" val="0"/>
              </a:ext>
            </a:extLst>
          </a:blip>
          <a:srcRect b="19574"/>
          <a:stretch/>
        </p:blipFill>
        <p:spPr>
          <a:xfrm>
            <a:off x="6736360" y="643467"/>
            <a:ext cx="4420998" cy="5571066"/>
          </a:xfrm>
          <a:prstGeom prst="rect">
            <a:avLst/>
          </a:prstGeom>
        </p:spPr>
      </p:pic>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Description automatically generated with low confidence">
            <a:extLst>
              <a:ext uri="{FF2B5EF4-FFF2-40B4-BE49-F238E27FC236}">
                <a16:creationId xmlns:a16="http://schemas.microsoft.com/office/drawing/2014/main" id="{F129DF4F-3622-2DC5-4A85-D67281FB3E6E}"/>
              </a:ext>
            </a:extLst>
          </p:cNvPr>
          <p:cNvPicPr>
            <a:picLocks noChangeAspect="1"/>
          </p:cNvPicPr>
          <p:nvPr/>
        </p:nvPicPr>
        <p:blipFill rotWithShape="1">
          <a:blip r:embed="rId3">
            <a:extLst>
              <a:ext uri="{28A0092B-C50C-407E-A947-70E740481C1C}">
                <a14:useLocalDpi xmlns:a14="http://schemas.microsoft.com/office/drawing/2010/main" val="0"/>
              </a:ext>
            </a:extLst>
          </a:blip>
          <a:srcRect b="37589"/>
          <a:stretch/>
        </p:blipFill>
        <p:spPr>
          <a:xfrm>
            <a:off x="641180" y="1048624"/>
            <a:ext cx="5129784" cy="4642956"/>
          </a:xfrm>
          <a:prstGeom prst="rect">
            <a:avLst/>
          </a:prstGeom>
        </p:spPr>
      </p:pic>
    </p:spTree>
    <p:extLst>
      <p:ext uri="{BB962C8B-B14F-4D97-AF65-F5344CB8AC3E}">
        <p14:creationId xmlns:p14="http://schemas.microsoft.com/office/powerpoint/2010/main" val="2253294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B0420B-C82C-981A-220D-FA5C20ADD03C}"/>
              </a:ext>
            </a:extLst>
          </p:cNvPr>
          <p:cNvSpPr>
            <a:spLocks noGrp="1"/>
          </p:cNvSpPr>
          <p:nvPr>
            <p:ph type="title"/>
          </p:nvPr>
        </p:nvSpPr>
        <p:spPr>
          <a:xfrm>
            <a:off x="622570" y="224597"/>
            <a:ext cx="6057550" cy="1220482"/>
          </a:xfrm>
        </p:spPr>
        <p:txBody>
          <a:bodyPr>
            <a:normAutofit/>
          </a:bodyPr>
          <a:lstStyle/>
          <a:p>
            <a:r>
              <a:rPr lang="en-GB" sz="4000" dirty="0"/>
              <a:t>Characteristic 2: Collaborative Working</a:t>
            </a:r>
          </a:p>
        </p:txBody>
      </p:sp>
      <p:graphicFrame>
        <p:nvGraphicFramePr>
          <p:cNvPr id="25" name="Content Placeholder 2">
            <a:extLst>
              <a:ext uri="{FF2B5EF4-FFF2-40B4-BE49-F238E27FC236}">
                <a16:creationId xmlns:a16="http://schemas.microsoft.com/office/drawing/2014/main" id="{CC8BDD6B-0AA9-8C7B-F709-29DF1795EB74}"/>
              </a:ext>
            </a:extLst>
          </p:cNvPr>
          <p:cNvGraphicFramePr>
            <a:graphicFrameLocks noGrp="1"/>
          </p:cNvGraphicFramePr>
          <p:nvPr>
            <p:ph idx="1"/>
            <p:extLst>
              <p:ext uri="{D42A27DB-BD31-4B8C-83A1-F6EECF244321}">
                <p14:modId xmlns:p14="http://schemas.microsoft.com/office/powerpoint/2010/main" val="1695154652"/>
              </p:ext>
            </p:extLst>
          </p:nvPr>
        </p:nvGraphicFramePr>
        <p:xfrm>
          <a:off x="622570" y="1669676"/>
          <a:ext cx="6273180" cy="4824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3D box skeletons">
            <a:extLst>
              <a:ext uri="{FF2B5EF4-FFF2-40B4-BE49-F238E27FC236}">
                <a16:creationId xmlns:a16="http://schemas.microsoft.com/office/drawing/2014/main" id="{2641FE56-B89B-6014-231F-0278F55FC6F1}"/>
              </a:ext>
            </a:extLst>
          </p:cNvPr>
          <p:cNvPicPr>
            <a:picLocks noChangeAspect="1"/>
          </p:cNvPicPr>
          <p:nvPr/>
        </p:nvPicPr>
        <p:blipFill rotWithShape="1">
          <a:blip r:embed="rId7"/>
          <a:srcRect l="22698" r="19264" b="-1"/>
          <a:stretch/>
        </p:blipFill>
        <p:spPr>
          <a:xfrm>
            <a:off x="6974732" y="10"/>
            <a:ext cx="521726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9542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806D3-48C1-7250-9074-422AC4A43E29}"/>
              </a:ext>
            </a:extLst>
          </p:cNvPr>
          <p:cNvSpPr>
            <a:spLocks noGrp="1"/>
          </p:cNvSpPr>
          <p:nvPr>
            <p:ph type="title"/>
          </p:nvPr>
        </p:nvSpPr>
        <p:spPr>
          <a:xfrm>
            <a:off x="838200" y="365125"/>
            <a:ext cx="10515600" cy="1325563"/>
          </a:xfrm>
        </p:spPr>
        <p:txBody>
          <a:bodyPr>
            <a:normAutofit/>
          </a:bodyPr>
          <a:lstStyle/>
          <a:p>
            <a:r>
              <a:rPr lang="en-GB"/>
              <a:t>Characteristic 3: Needs-Led Care</a:t>
            </a:r>
          </a:p>
        </p:txBody>
      </p:sp>
      <p:sp>
        <p:nvSpPr>
          <p:cNvPr id="3" name="Content Placeholder 2">
            <a:extLst>
              <a:ext uri="{FF2B5EF4-FFF2-40B4-BE49-F238E27FC236}">
                <a16:creationId xmlns:a16="http://schemas.microsoft.com/office/drawing/2014/main" id="{FF19BB81-7748-F747-DCD0-E9A7D2D0B0A7}"/>
              </a:ext>
            </a:extLst>
          </p:cNvPr>
          <p:cNvSpPr>
            <a:spLocks noGrp="1"/>
          </p:cNvSpPr>
          <p:nvPr>
            <p:ph idx="1"/>
          </p:nvPr>
        </p:nvSpPr>
        <p:spPr>
          <a:xfrm>
            <a:off x="838201" y="2013625"/>
            <a:ext cx="4614759" cy="4163337"/>
          </a:xfrm>
        </p:spPr>
        <p:txBody>
          <a:bodyPr>
            <a:normAutofit/>
          </a:bodyPr>
          <a:lstStyle/>
          <a:p>
            <a:pPr marL="0" indent="0">
              <a:buNone/>
            </a:pPr>
            <a:r>
              <a:rPr lang="en-US" sz="2000" b="1" dirty="0"/>
              <a:t>Probation share information on the needs of people on probation with health and social care commissioners</a:t>
            </a:r>
          </a:p>
          <a:p>
            <a:endParaRPr lang="en-US" sz="2000" dirty="0"/>
          </a:p>
          <a:p>
            <a:pPr marL="0" indent="0">
              <a:buNone/>
            </a:pPr>
            <a:r>
              <a:rPr lang="en-US" sz="2000" dirty="0"/>
              <a:t>18. The proportion of joint strategic needs assessments that include data on the probation population.</a:t>
            </a:r>
            <a:endParaRPr lang="en-GB" sz="2000" dirty="0"/>
          </a:p>
        </p:txBody>
      </p:sp>
      <p:pic>
        <p:nvPicPr>
          <p:cNvPr id="5" name="Picture 4" descr="Magnifying glass showing decling performance">
            <a:extLst>
              <a:ext uri="{FF2B5EF4-FFF2-40B4-BE49-F238E27FC236}">
                <a16:creationId xmlns:a16="http://schemas.microsoft.com/office/drawing/2014/main" id="{151645E1-49C2-60F9-41D0-EE6982144EA4}"/>
              </a:ext>
            </a:extLst>
          </p:cNvPr>
          <p:cNvPicPr>
            <a:picLocks noChangeAspect="1"/>
          </p:cNvPicPr>
          <p:nvPr/>
        </p:nvPicPr>
        <p:blipFill rotWithShape="1">
          <a:blip r:embed="rId2"/>
          <a:srcRect r="16230" b="-3"/>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376366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3F05-034C-5F53-4B3F-8EA1DC48E1C8}"/>
              </a:ext>
            </a:extLst>
          </p:cNvPr>
          <p:cNvSpPr>
            <a:spLocks noGrp="1"/>
          </p:cNvSpPr>
          <p:nvPr>
            <p:ph type="title"/>
          </p:nvPr>
        </p:nvSpPr>
        <p:spPr/>
        <p:txBody>
          <a:bodyPr/>
          <a:lstStyle/>
          <a:p>
            <a:r>
              <a:rPr lang="en-US"/>
              <a:t>Characteristic 4: Positive, Consistent and Trusting Relationships</a:t>
            </a:r>
            <a:endParaRPr lang="en-GB" dirty="0"/>
          </a:p>
        </p:txBody>
      </p:sp>
      <p:graphicFrame>
        <p:nvGraphicFramePr>
          <p:cNvPr id="17" name="Content Placeholder 2">
            <a:extLst>
              <a:ext uri="{FF2B5EF4-FFF2-40B4-BE49-F238E27FC236}">
                <a16:creationId xmlns:a16="http://schemas.microsoft.com/office/drawing/2014/main" id="{BA0D5CED-F125-64BC-F020-BC4247A1FDF5}"/>
              </a:ext>
            </a:extLst>
          </p:cNvPr>
          <p:cNvGraphicFramePr>
            <a:graphicFrameLocks noGrp="1"/>
          </p:cNvGraphicFramePr>
          <p:nvPr>
            <p:ph idx="1"/>
            <p:extLst>
              <p:ext uri="{D42A27DB-BD31-4B8C-83A1-F6EECF244321}">
                <p14:modId xmlns:p14="http://schemas.microsoft.com/office/powerpoint/2010/main" val="4098082012"/>
              </p:ext>
            </p:extLst>
          </p:nvPr>
        </p:nvGraphicFramePr>
        <p:xfrm>
          <a:off x="838200" y="1825625"/>
          <a:ext cx="10515600" cy="4071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5760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TotalTime>
  <Words>1624</Words>
  <Application>Microsoft Office PowerPoint</Application>
  <PresentationFormat>Widescreen</PresentationFormat>
  <Paragraphs>94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Probation and Health</vt:lpstr>
      <vt:lpstr>The Problem</vt:lpstr>
      <vt:lpstr>Why Does This Problem Exist?</vt:lpstr>
      <vt:lpstr>The Solution</vt:lpstr>
      <vt:lpstr>Characteristic 1: Health and social care needs and need to access services are identified</vt:lpstr>
      <vt:lpstr>PowerPoint Presentation</vt:lpstr>
      <vt:lpstr>Characteristic 2: Collaborative Working</vt:lpstr>
      <vt:lpstr>Characteristic 3: Needs-Led Care</vt:lpstr>
      <vt:lpstr>Characteristic 4: Positive, Consistent and Trusting Relationships</vt:lpstr>
      <vt:lpstr>Characteristic 5: Health and Social Care Services Are Accessible</vt:lpstr>
      <vt:lpstr>Characteristic 6: Attending Services Produces Positive Outcomes</vt:lpstr>
      <vt:lpstr>Characteristic 7: Role for Peer Support or Mentoring</vt:lpstr>
      <vt:lpstr>Characteristic 8: A Compassionate, Person-Centred Approach in Probation Practice</vt:lpstr>
      <vt:lpstr>Characteristic 9: Probation Practice Is Evidence-Based</vt:lpstr>
      <vt:lpstr>Characteristic 10: Appropriate Resourcing (Including Training)</vt:lpstr>
      <vt:lpstr>Characteristic 11: Role for Lived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Coral Sirdifield</dc:creator>
  <cp:lastModifiedBy>Coral</cp:lastModifiedBy>
  <cp:revision>1</cp:revision>
  <dcterms:created xsi:type="dcterms:W3CDTF">2023-06-05T11:16:10Z</dcterms:created>
  <dcterms:modified xsi:type="dcterms:W3CDTF">2023-06-19T10:34:06Z</dcterms:modified>
</cp:coreProperties>
</file>